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3"/>
  </p:sldMasterIdLst>
  <p:notesMasterIdLst>
    <p:notesMasterId r:id="rId33"/>
  </p:notesMasterIdLst>
  <p:handoutMasterIdLst>
    <p:handoutMasterId r:id="rId34"/>
  </p:handoutMasterIdLst>
  <p:sldIdLst>
    <p:sldId id="1534" r:id="rId4"/>
    <p:sldId id="1823" r:id="rId5"/>
    <p:sldId id="1824" r:id="rId6"/>
    <p:sldId id="1570" r:id="rId7"/>
    <p:sldId id="1825" r:id="rId8"/>
    <p:sldId id="1826" r:id="rId9"/>
    <p:sldId id="1841" r:id="rId10"/>
    <p:sldId id="1827" r:id="rId11"/>
    <p:sldId id="1615" r:id="rId12"/>
    <p:sldId id="1616" r:id="rId13"/>
    <p:sldId id="1617" r:id="rId14"/>
    <p:sldId id="1618" r:id="rId15"/>
    <p:sldId id="1828" r:id="rId16"/>
    <p:sldId id="1839" r:id="rId17"/>
    <p:sldId id="1619" r:id="rId18"/>
    <p:sldId id="1620" r:id="rId19"/>
    <p:sldId id="1621" r:id="rId20"/>
    <p:sldId id="1622" r:id="rId21"/>
    <p:sldId id="1623" r:id="rId22"/>
    <p:sldId id="1829" r:id="rId23"/>
    <p:sldId id="1834" r:id="rId24"/>
    <p:sldId id="1833" r:id="rId25"/>
    <p:sldId id="1831" r:id="rId26"/>
    <p:sldId id="1832" r:id="rId27"/>
    <p:sldId id="1835" r:id="rId28"/>
    <p:sldId id="1836" r:id="rId29"/>
    <p:sldId id="1837" r:id="rId30"/>
    <p:sldId id="1838" r:id="rId31"/>
    <p:sldId id="1840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353535"/>
    <a:srgbClr val="525252"/>
    <a:srgbClr val="B4009E"/>
    <a:srgbClr val="000000"/>
    <a:srgbClr val="B4A0FF"/>
    <a:srgbClr val="00B294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5F655-7937-4990-85C4-35486F0D1C57}" v="3363" dt="2018-06-01T15:25:18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 autoAdjust="0"/>
    <p:restoredTop sz="83849" autoAdjust="0"/>
  </p:normalViewPr>
  <p:slideViewPr>
    <p:cSldViewPr>
      <p:cViewPr varScale="1">
        <p:scale>
          <a:sx n="101" d="100"/>
          <a:sy n="101" d="100"/>
        </p:scale>
        <p:origin x="4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3" d="100"/>
          <a:sy n="63" d="100"/>
        </p:scale>
        <p:origin x="332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0964351db1cb296" providerId="LiveId" clId="{6045F655-7937-4990-85C4-35486F0D1C57}"/>
    <pc:docChg chg="undo custSel addSld delSld modSld sldOrd modMainMaster">
      <pc:chgData name="" userId="e0964351db1cb296" providerId="LiveId" clId="{6045F655-7937-4990-85C4-35486F0D1C57}" dt="2018-06-01T15:25:18.584" v="3261"/>
      <pc:docMkLst>
        <pc:docMk/>
      </pc:docMkLst>
      <pc:sldChg chg="addSp modSp modTransition modAnim">
        <pc:chgData name="" userId="e0964351db1cb296" providerId="LiveId" clId="{6045F655-7937-4990-85C4-35486F0D1C57}" dt="2018-06-01T15:19:58.993" v="3252"/>
        <pc:sldMkLst>
          <pc:docMk/>
          <pc:sldMk cId="2089720119" sldId="1534"/>
        </pc:sldMkLst>
        <pc:spChg chg="mod">
          <ac:chgData name="" userId="e0964351db1cb296" providerId="LiveId" clId="{6045F655-7937-4990-85C4-35486F0D1C57}" dt="2018-05-03T14:45:16.011" v="48" actId="14100"/>
          <ac:spMkLst>
            <pc:docMk/>
            <pc:sldMk cId="2089720119" sldId="1534"/>
            <ac:spMk id="4" creationId="{00000000-0000-0000-0000-000000000000}"/>
          </ac:spMkLst>
        </pc:spChg>
        <pc:spChg chg="mod">
          <ac:chgData name="" userId="e0964351db1cb296" providerId="LiveId" clId="{6045F655-7937-4990-85C4-35486F0D1C57}" dt="2018-05-03T14:46:26.612" v="72" actId="20577"/>
          <ac:spMkLst>
            <pc:docMk/>
            <pc:sldMk cId="2089720119" sldId="1534"/>
            <ac:spMk id="5" creationId="{00000000-0000-0000-0000-000000000000}"/>
          </ac:spMkLst>
        </pc:spChg>
        <pc:picChg chg="add mod">
          <ac:chgData name="" userId="e0964351db1cb296" providerId="LiveId" clId="{6045F655-7937-4990-85C4-35486F0D1C57}" dt="2018-05-03T15:15:57.336" v="625" actId="1076"/>
          <ac:picMkLst>
            <pc:docMk/>
            <pc:sldMk cId="2089720119" sldId="1534"/>
            <ac:picMk id="1026" creationId="{4DA2BB1B-DD31-490C-BFCA-3C1153EC1CCD}"/>
          </ac:picMkLst>
        </pc:picChg>
      </pc:sldChg>
      <pc:sldChg chg="addSp modSp modTransition modAnim">
        <pc:chgData name="" userId="e0964351db1cb296" providerId="LiveId" clId="{6045F655-7937-4990-85C4-35486F0D1C57}" dt="2018-06-01T15:19:58.993" v="3252"/>
        <pc:sldMkLst>
          <pc:docMk/>
          <pc:sldMk cId="2141010319" sldId="1570"/>
        </pc:sldMkLst>
        <pc:spChg chg="add mod">
          <ac:chgData name="" userId="e0964351db1cb296" providerId="LiveId" clId="{6045F655-7937-4990-85C4-35486F0D1C57}" dt="2018-05-04T16:44:27.891" v="845" actId="1076"/>
          <ac:spMkLst>
            <pc:docMk/>
            <pc:sldMk cId="2141010319" sldId="1570"/>
            <ac:spMk id="4" creationId="{7729FD73-D1C5-40CA-9328-D4201A3195FA}"/>
          </ac:spMkLst>
        </pc:spChg>
        <pc:picChg chg="add mod">
          <ac:chgData name="" userId="e0964351db1cb296" providerId="LiveId" clId="{6045F655-7937-4990-85C4-35486F0D1C57}" dt="2018-05-04T16:40:37.635" v="737" actId="14100"/>
          <ac:picMkLst>
            <pc:docMk/>
            <pc:sldMk cId="2141010319" sldId="1570"/>
            <ac:picMk id="2" creationId="{0FC26289-992A-45DD-9553-52543D0BFD3F}"/>
          </ac:picMkLst>
        </pc:picChg>
      </pc:sldChg>
      <pc:sldChg chg="addSp modTransition">
        <pc:chgData name="" userId="e0964351db1cb296" providerId="LiveId" clId="{6045F655-7937-4990-85C4-35486F0D1C57}" dt="2018-06-01T15:23:05.152" v="3258"/>
        <pc:sldMkLst>
          <pc:docMk/>
          <pc:sldMk cId="2537779166" sldId="1571"/>
        </pc:sldMkLst>
        <pc:spChg chg="add">
          <ac:chgData name="" userId="e0964351db1cb296" providerId="LiveId" clId="{6045F655-7937-4990-85C4-35486F0D1C57}" dt="2018-05-04T17:12:13.839" v="1587" actId="20577"/>
          <ac:spMkLst>
            <pc:docMk/>
            <pc:sldMk cId="2537779166" sldId="1571"/>
            <ac:spMk id="31" creationId="{8A5D1E3F-726B-4953-828C-CD0D1C2C9B07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627539560" sldId="1581"/>
        </pc:sldMkLst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672907369" sldId="1586"/>
        </pc:sldMkLst>
        <pc:spChg chg="add">
          <ac:chgData name="" userId="e0964351db1cb296" providerId="LiveId" clId="{6045F655-7937-4990-85C4-35486F0D1C57}" dt="2018-05-04T17:11:35.700" v="1581" actId="20577"/>
          <ac:spMkLst>
            <pc:docMk/>
            <pc:sldMk cId="1672907369" sldId="1586"/>
            <ac:spMk id="53" creationId="{4BACAF93-1733-451B-9F7A-31FEBAAAC1D2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3622001715" sldId="1587"/>
        </pc:sldMkLst>
        <pc:spChg chg="add">
          <ac:chgData name="" userId="e0964351db1cb296" providerId="LiveId" clId="{6045F655-7937-4990-85C4-35486F0D1C57}" dt="2018-05-04T17:11:44.036" v="1583" actId="20577"/>
          <ac:spMkLst>
            <pc:docMk/>
            <pc:sldMk cId="3622001715" sldId="1587"/>
            <ac:spMk id="36" creationId="{7DFCC01B-8435-4B5F-B4FA-4C597486CBC6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370345490" sldId="1589"/>
        </pc:sldMkLst>
        <pc:spChg chg="add">
          <ac:chgData name="" userId="e0964351db1cb296" providerId="LiveId" clId="{6045F655-7937-4990-85C4-35486F0D1C57}" dt="2018-05-04T17:07:42.573" v="1541" actId="20577"/>
          <ac:spMkLst>
            <pc:docMk/>
            <pc:sldMk cId="1370345490" sldId="1589"/>
            <ac:spMk id="11" creationId="{34B47116-EB00-4555-9D28-1B17FEB3327A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400446268" sldId="1590"/>
        </pc:sldMkLst>
      </pc:sldChg>
      <pc:sldChg chg="modTransition modNotesTx">
        <pc:chgData name="" userId="e0964351db1cb296" providerId="LiveId" clId="{6045F655-7937-4990-85C4-35486F0D1C57}" dt="2018-06-01T15:21:51.575" v="3256"/>
        <pc:sldMkLst>
          <pc:docMk/>
          <pc:sldMk cId="644329588" sldId="1591"/>
        </pc:sldMkLst>
      </pc:sldChg>
      <pc:sldChg chg="modTransition">
        <pc:chgData name="" userId="e0964351db1cb296" providerId="LiveId" clId="{6045F655-7937-4990-85C4-35486F0D1C57}" dt="2018-06-01T15:22:08.810" v="3257"/>
        <pc:sldMkLst>
          <pc:docMk/>
          <pc:sldMk cId="1994463906" sldId="1592"/>
        </pc:sldMkLst>
      </pc:sldChg>
      <pc:sldChg chg="addSp modTransition modAnim">
        <pc:chgData name="" userId="e0964351db1cb296" providerId="LiveId" clId="{6045F655-7937-4990-85C4-35486F0D1C57}" dt="2018-06-01T15:19:58.993" v="3252"/>
        <pc:sldMkLst>
          <pc:docMk/>
          <pc:sldMk cId="3217923569" sldId="1593"/>
        </pc:sldMkLst>
        <pc:spChg chg="add">
          <ac:chgData name="" userId="e0964351db1cb296" providerId="LiveId" clId="{6045F655-7937-4990-85C4-35486F0D1C57}" dt="2018-05-04T17:12:02.556" v="1584" actId="20577"/>
          <ac:spMkLst>
            <pc:docMk/>
            <pc:sldMk cId="3217923569" sldId="1593"/>
            <ac:spMk id="197" creationId="{3A9F77BE-02D3-4E6E-86FC-D78E27F37717}"/>
          </ac:spMkLst>
        </pc:spChg>
      </pc:sldChg>
      <pc:sldChg chg="addSp ord modTransition">
        <pc:chgData name="" userId="e0964351db1cb296" providerId="LiveId" clId="{6045F655-7937-4990-85C4-35486F0D1C57}" dt="2018-06-01T15:19:58.993" v="3252"/>
        <pc:sldMkLst>
          <pc:docMk/>
          <pc:sldMk cId="3319122468" sldId="1594"/>
        </pc:sldMkLst>
        <pc:spChg chg="add">
          <ac:chgData name="" userId="e0964351db1cb296" providerId="LiveId" clId="{6045F655-7937-4990-85C4-35486F0D1C57}" dt="2018-05-04T17:12:05.233" v="1585" actId="20577"/>
          <ac:spMkLst>
            <pc:docMk/>
            <pc:sldMk cId="3319122468" sldId="1594"/>
            <ac:spMk id="207" creationId="{B0B92DF4-41E8-4F7B-B32F-026E456C3F88}"/>
          </ac:spMkLst>
        </pc:spChg>
      </pc:sldChg>
      <pc:sldChg chg="modTransition modNotesTx">
        <pc:chgData name="" userId="e0964351db1cb296" providerId="LiveId" clId="{6045F655-7937-4990-85C4-35486F0D1C57}" dt="2018-06-01T15:23:05.152" v="3258"/>
        <pc:sldMkLst>
          <pc:docMk/>
          <pc:sldMk cId="1743762643" sldId="1595"/>
        </pc:sldMkLst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04775946" sldId="1596"/>
        </pc:sldMkLst>
        <pc:spChg chg="add">
          <ac:chgData name="" userId="e0964351db1cb296" providerId="LiveId" clId="{6045F655-7937-4990-85C4-35486F0D1C57}" dt="2018-05-04T17:12:17.060" v="1588" actId="20577"/>
          <ac:spMkLst>
            <pc:docMk/>
            <pc:sldMk cId="204775946" sldId="1596"/>
            <ac:spMk id="27" creationId="{3AA20453-8837-4729-B4F6-4C6C04BC9B96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530464164" sldId="1597"/>
        </pc:sldMkLst>
      </pc:sldChg>
      <pc:sldChg chg="addSp delSp modTransition">
        <pc:chgData name="" userId="e0964351db1cb296" providerId="LiveId" clId="{6045F655-7937-4990-85C4-35486F0D1C57}" dt="2018-06-01T15:19:58.993" v="3252"/>
        <pc:sldMkLst>
          <pc:docMk/>
          <pc:sldMk cId="1102885172" sldId="1598"/>
        </pc:sldMkLst>
        <pc:spChg chg="add del">
          <ac:chgData name="" userId="e0964351db1cb296" providerId="LiveId" clId="{6045F655-7937-4990-85C4-35486F0D1C57}" dt="2018-05-04T17:19:58.187" v="1603" actId="20577"/>
          <ac:spMkLst>
            <pc:docMk/>
            <pc:sldMk cId="1102885172" sldId="1598"/>
            <ac:spMk id="17" creationId="{7E624D89-1E9A-4E5D-A935-9FCA26C91E72}"/>
          </ac:spMkLst>
        </pc:spChg>
      </pc:sldChg>
      <pc:sldChg chg="addSp delSp modTransition">
        <pc:chgData name="" userId="e0964351db1cb296" providerId="LiveId" clId="{6045F655-7937-4990-85C4-35486F0D1C57}" dt="2018-06-01T15:19:58.993" v="3252"/>
        <pc:sldMkLst>
          <pc:docMk/>
          <pc:sldMk cId="1243808811" sldId="1599"/>
        </pc:sldMkLst>
        <pc:spChg chg="add del">
          <ac:chgData name="" userId="e0964351db1cb296" providerId="LiveId" clId="{6045F655-7937-4990-85C4-35486F0D1C57}" dt="2018-05-04T17:20:06.251" v="1605" actId="20577"/>
          <ac:spMkLst>
            <pc:docMk/>
            <pc:sldMk cId="1243808811" sldId="1599"/>
            <ac:spMk id="39" creationId="{04A2139A-8039-44A2-842B-7B85E88E51D6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3266221291" sldId="1600"/>
        </pc:sldMkLst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3826109755" sldId="1601"/>
        </pc:sldMkLst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3547975772" sldId="1602"/>
        </pc:sldMkLst>
        <pc:spChg chg="add">
          <ac:chgData name="" userId="e0964351db1cb296" providerId="LiveId" clId="{6045F655-7937-4990-85C4-35486F0D1C57}" dt="2018-05-04T17:19:53.149" v="1601" actId="20577"/>
          <ac:spMkLst>
            <pc:docMk/>
            <pc:sldMk cId="3547975772" sldId="1602"/>
            <ac:spMk id="17" creationId="{4A1C12EF-5B14-4939-8DF3-3EB4D77EDFB5}"/>
          </ac:spMkLst>
        </pc:spChg>
      </pc:sldChg>
      <pc:sldChg chg="addSp modSp modTransition modNotesTx">
        <pc:chgData name="" userId="e0964351db1cb296" providerId="LiveId" clId="{6045F655-7937-4990-85C4-35486F0D1C57}" dt="2018-06-01T15:24:00.977" v="3259"/>
        <pc:sldMkLst>
          <pc:docMk/>
          <pc:sldMk cId="3692238112" sldId="1603"/>
        </pc:sldMkLst>
        <pc:spChg chg="mod">
          <ac:chgData name="" userId="e0964351db1cb296" providerId="LiveId" clId="{6045F655-7937-4990-85C4-35486F0D1C57}" dt="2018-05-03T15:09:07.246" v="497" actId="20577"/>
          <ac:spMkLst>
            <pc:docMk/>
            <pc:sldMk cId="3692238112" sldId="1603"/>
            <ac:spMk id="4" creationId="{E89939CF-EF99-4255-9406-61255E63F493}"/>
          </ac:spMkLst>
        </pc:spChg>
        <pc:spChg chg="mod">
          <ac:chgData name="" userId="e0964351db1cb296" providerId="LiveId" clId="{6045F655-7937-4990-85C4-35486F0D1C57}" dt="2018-05-04T17:21:14.941" v="1610" actId="1076"/>
          <ac:spMkLst>
            <pc:docMk/>
            <pc:sldMk cId="3692238112" sldId="1603"/>
            <ac:spMk id="7" creationId="{B7DD597C-19CE-44C8-93F9-BAAAA716112A}"/>
          </ac:spMkLst>
        </pc:spChg>
        <pc:spChg chg="add">
          <ac:chgData name="" userId="e0964351db1cb296" providerId="LiveId" clId="{6045F655-7937-4990-85C4-35486F0D1C57}" dt="2018-05-04T17:21:43.835" v="1613" actId="20577"/>
          <ac:spMkLst>
            <pc:docMk/>
            <pc:sldMk cId="3692238112" sldId="1603"/>
            <ac:spMk id="11" creationId="{ED2E9397-A0F2-427B-8E33-4F7B5AD30162}"/>
          </ac:spMkLst>
        </pc:spChg>
        <pc:picChg chg="mod">
          <ac:chgData name="" userId="e0964351db1cb296" providerId="LiveId" clId="{6045F655-7937-4990-85C4-35486F0D1C57}" dt="2018-05-04T17:21:09.891" v="1609" actId="1076"/>
          <ac:picMkLst>
            <pc:docMk/>
            <pc:sldMk cId="3692238112" sldId="1603"/>
            <ac:picMk id="3" creationId="{A04D3733-790D-445A-A73A-CDAEC7FBF539}"/>
          </ac:picMkLst>
        </pc:picChg>
        <pc:picChg chg="mod">
          <ac:chgData name="" userId="e0964351db1cb296" providerId="LiveId" clId="{6045F655-7937-4990-85C4-35486F0D1C57}" dt="2018-05-04T18:31:48.468" v="1842" actId="14826"/>
          <ac:picMkLst>
            <pc:docMk/>
            <pc:sldMk cId="3692238112" sldId="1603"/>
            <ac:picMk id="5" creationId="{1CB18F72-428A-42FE-B5E7-44542F22BE6E}"/>
          </ac:picMkLst>
        </pc:pic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481177269" sldId="1606"/>
        </pc:sldMkLst>
        <pc:spChg chg="add">
          <ac:chgData name="" userId="e0964351db1cb296" providerId="LiveId" clId="{6045F655-7937-4990-85C4-35486F0D1C57}" dt="2018-05-04T17:19:48.708" v="1600" actId="20577"/>
          <ac:spMkLst>
            <pc:docMk/>
            <pc:sldMk cId="2481177269" sldId="1606"/>
            <ac:spMk id="14" creationId="{84078B96-29E2-4D5A-A323-637DC8020DEE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776287284" sldId="1608"/>
        </pc:sldMkLst>
        <pc:spChg chg="add">
          <ac:chgData name="" userId="e0964351db1cb296" providerId="LiveId" clId="{6045F655-7937-4990-85C4-35486F0D1C57}" dt="2018-05-04T17:21:58.497" v="1617" actId="20577"/>
          <ac:spMkLst>
            <pc:docMk/>
            <pc:sldMk cId="2776287284" sldId="1608"/>
            <ac:spMk id="14" creationId="{35FC9F2F-0B95-4D69-981D-D542CD4160A2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485756004" sldId="1613"/>
        </pc:sldMkLst>
        <pc:spChg chg="add">
          <ac:chgData name="" userId="e0964351db1cb296" providerId="LiveId" clId="{6045F655-7937-4990-85C4-35486F0D1C57}" dt="2018-05-04T17:11:39.961" v="1582" actId="20577"/>
          <ac:spMkLst>
            <pc:docMk/>
            <pc:sldMk cId="2485756004" sldId="1613"/>
            <ac:spMk id="21" creationId="{ABE98098-21AF-4C7F-8D45-C1054475A3C5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3010372474" sldId="1615"/>
        </pc:sldMkLst>
        <pc:spChg chg="add">
          <ac:chgData name="" userId="e0964351db1cb296" providerId="LiveId" clId="{6045F655-7937-4990-85C4-35486F0D1C57}" dt="2018-05-04T17:11:21.249" v="1578" actId="20577"/>
          <ac:spMkLst>
            <pc:docMk/>
            <pc:sldMk cId="3010372474" sldId="1615"/>
            <ac:spMk id="99" creationId="{32354285-1B21-40B0-92BC-564835F0EAE9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3581665344" sldId="1616"/>
        </pc:sldMkLst>
        <pc:spChg chg="add">
          <ac:chgData name="" userId="e0964351db1cb296" providerId="LiveId" clId="{6045F655-7937-4990-85C4-35486F0D1C57}" dt="2018-05-04T17:11:25.171" v="1579" actId="20577"/>
          <ac:spMkLst>
            <pc:docMk/>
            <pc:sldMk cId="3581665344" sldId="1616"/>
            <ac:spMk id="71" creationId="{60FA4E62-7313-4632-B34D-DF11D1534BFF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446638509" sldId="1617"/>
        </pc:sldMkLst>
        <pc:spChg chg="add">
          <ac:chgData name="" userId="e0964351db1cb296" providerId="LiveId" clId="{6045F655-7937-4990-85C4-35486F0D1C57}" dt="2018-05-04T17:11:28.862" v="1580" actId="20577"/>
          <ac:spMkLst>
            <pc:docMk/>
            <pc:sldMk cId="1446638509" sldId="1617"/>
            <ac:spMk id="45" creationId="{9F26A858-6A3C-4BE1-AEFA-9A45D2D71ABE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2965435736" sldId="1618"/>
        </pc:sldMkLst>
      </pc:sldChg>
      <pc:sldChg chg="addSp modSp modTransition">
        <pc:chgData name="" userId="e0964351db1cb296" providerId="LiveId" clId="{6045F655-7937-4990-85C4-35486F0D1C57}" dt="2018-06-01T15:19:58.993" v="3252"/>
        <pc:sldMkLst>
          <pc:docMk/>
          <pc:sldMk cId="1287800866" sldId="1619"/>
        </pc:sldMkLst>
        <pc:spChg chg="add mod">
          <ac:chgData name="" userId="e0964351db1cb296" providerId="LiveId" clId="{6045F655-7937-4990-85C4-35486F0D1C57}" dt="2018-05-04T17:07:27.284" v="1538" actId="1076"/>
          <ac:spMkLst>
            <pc:docMk/>
            <pc:sldMk cId="1287800866" sldId="1619"/>
            <ac:spMk id="2" creationId="{791ED5A7-31A2-4F8C-9DA3-B1BB929AF09D}"/>
          </ac:spMkLst>
        </pc:spChg>
        <pc:spChg chg="mod">
          <ac:chgData name="" userId="e0964351db1cb296" providerId="LiveId" clId="{6045F655-7937-4990-85C4-35486F0D1C57}" dt="2018-05-04T17:06:32.779" v="1464" actId="20577"/>
          <ac:spMkLst>
            <pc:docMk/>
            <pc:sldMk cId="1287800866" sldId="1619"/>
            <ac:spMk id="29" creationId="{1E0635CD-F3E3-4131-B424-E0BC13FEDD78}"/>
          </ac:spMkLst>
        </pc:spChg>
        <pc:spChg chg="mod">
          <ac:chgData name="" userId="e0964351db1cb296" providerId="LiveId" clId="{6045F655-7937-4990-85C4-35486F0D1C57}" dt="2018-05-03T15:13:28.816" v="601" actId="207"/>
          <ac:spMkLst>
            <pc:docMk/>
            <pc:sldMk cId="1287800866" sldId="1619"/>
            <ac:spMk id="59" creationId="{839DA220-10DF-4B7D-B50D-D4E123756C38}"/>
          </ac:spMkLst>
        </pc:spChg>
      </pc:sldChg>
      <pc:sldChg chg="addSp modSp modTransition">
        <pc:chgData name="" userId="e0964351db1cb296" providerId="LiveId" clId="{6045F655-7937-4990-85C4-35486F0D1C57}" dt="2018-06-01T15:19:58.993" v="3252"/>
        <pc:sldMkLst>
          <pc:docMk/>
          <pc:sldMk cId="3689318898" sldId="1620"/>
        </pc:sldMkLst>
        <pc:spChg chg="mod">
          <ac:chgData name="" userId="e0964351db1cb296" providerId="LiveId" clId="{6045F655-7937-4990-85C4-35486F0D1C57}" dt="2018-05-03T15:13:35.841" v="602" actId="207"/>
          <ac:spMkLst>
            <pc:docMk/>
            <pc:sldMk cId="3689318898" sldId="1620"/>
            <ac:spMk id="15" creationId="{628B2790-566F-46DA-99A5-F70E112A2BAD}"/>
          </ac:spMkLst>
        </pc:spChg>
        <pc:spChg chg="add">
          <ac:chgData name="" userId="e0964351db1cb296" providerId="LiveId" clId="{6045F655-7937-4990-85C4-35486F0D1C57}" dt="2018-05-04T17:07:34.717" v="1539" actId="20577"/>
          <ac:spMkLst>
            <pc:docMk/>
            <pc:sldMk cId="3689318898" sldId="1620"/>
            <ac:spMk id="24" creationId="{64E0FA14-6DCE-4A0E-8413-58E6F2D5FFA2}"/>
          </ac:spMkLst>
        </pc:spChg>
        <pc:spChg chg="mod">
          <ac:chgData name="" userId="e0964351db1cb296" providerId="LiveId" clId="{6045F655-7937-4990-85C4-35486F0D1C57}" dt="2018-05-04T17:06:19.193" v="1447" actId="20577"/>
          <ac:spMkLst>
            <pc:docMk/>
            <pc:sldMk cId="3689318898" sldId="1620"/>
            <ac:spMk id="29" creationId="{1E0635CD-F3E3-4131-B424-E0BC13FEDD78}"/>
          </ac:spMkLst>
        </pc:spChg>
        <pc:spChg chg="mod">
          <ac:chgData name="" userId="e0964351db1cb296" providerId="LiveId" clId="{6045F655-7937-4990-85C4-35486F0D1C57}" dt="2018-05-03T15:13:38.055" v="603" actId="207"/>
          <ac:spMkLst>
            <pc:docMk/>
            <pc:sldMk cId="3689318898" sldId="1620"/>
            <ac:spMk id="59" creationId="{839DA220-10DF-4B7D-B50D-D4E123756C38}"/>
          </ac:spMkLst>
        </pc:spChg>
      </pc:sldChg>
      <pc:sldChg chg="addSp modSp modTransition">
        <pc:chgData name="" userId="e0964351db1cb296" providerId="LiveId" clId="{6045F655-7937-4990-85C4-35486F0D1C57}" dt="2018-06-01T15:19:58.993" v="3252"/>
        <pc:sldMkLst>
          <pc:docMk/>
          <pc:sldMk cId="2560777322" sldId="1621"/>
        </pc:sldMkLst>
        <pc:spChg chg="mod">
          <ac:chgData name="" userId="e0964351db1cb296" providerId="LiveId" clId="{6045F655-7937-4990-85C4-35486F0D1C57}" dt="2018-05-04T17:06:45.814" v="1487" actId="20577"/>
          <ac:spMkLst>
            <pc:docMk/>
            <pc:sldMk cId="2560777322" sldId="1621"/>
            <ac:spMk id="2" creationId="{CC7011C7-DC3B-4CAD-9486-A5B5BD5C421B}"/>
          </ac:spMkLst>
        </pc:spChg>
        <pc:spChg chg="mod">
          <ac:chgData name="" userId="e0964351db1cb296" providerId="LiveId" clId="{6045F655-7937-4990-85C4-35486F0D1C57}" dt="2018-05-03T15:13:55.571" v="605" actId="207"/>
          <ac:spMkLst>
            <pc:docMk/>
            <pc:sldMk cId="2560777322" sldId="1621"/>
            <ac:spMk id="4" creationId="{F287F9F6-7F15-4BC1-A084-C5448EC9F7B0}"/>
          </ac:spMkLst>
        </pc:spChg>
        <pc:spChg chg="mod">
          <ac:chgData name="" userId="e0964351db1cb296" providerId="LiveId" clId="{6045F655-7937-4990-85C4-35486F0D1C57}" dt="2018-05-03T15:13:44.553" v="604" actId="207"/>
          <ac:spMkLst>
            <pc:docMk/>
            <pc:sldMk cId="2560777322" sldId="1621"/>
            <ac:spMk id="14" creationId="{7ECE9270-9EF8-4FBE-8806-12EA7C9222CA}"/>
          </ac:spMkLst>
        </pc:spChg>
        <pc:spChg chg="mod">
          <ac:chgData name="" userId="e0964351db1cb296" providerId="LiveId" clId="{6045F655-7937-4990-85C4-35486F0D1C57}" dt="2018-05-03T15:13:57.955" v="606" actId="207"/>
          <ac:spMkLst>
            <pc:docMk/>
            <pc:sldMk cId="2560777322" sldId="1621"/>
            <ac:spMk id="18" creationId="{91DE1214-68A8-447A-BE29-FD312D915C7B}"/>
          </ac:spMkLst>
        </pc:spChg>
        <pc:spChg chg="add">
          <ac:chgData name="" userId="e0964351db1cb296" providerId="LiveId" clId="{6045F655-7937-4990-85C4-35486F0D1C57}" dt="2018-05-04T17:07:37.755" v="1540" actId="20577"/>
          <ac:spMkLst>
            <pc:docMk/>
            <pc:sldMk cId="2560777322" sldId="1621"/>
            <ac:spMk id="28" creationId="{E578A9CE-83E3-4EA2-9B72-694BDCF19681}"/>
          </ac:spMkLst>
        </pc:spChg>
      </pc:sldChg>
      <pc:sldChg chg="modSp modTransition">
        <pc:chgData name="" userId="e0964351db1cb296" providerId="LiveId" clId="{6045F655-7937-4990-85C4-35486F0D1C57}" dt="2018-06-01T15:19:58.993" v="3252"/>
        <pc:sldMkLst>
          <pc:docMk/>
          <pc:sldMk cId="1092010799" sldId="1622"/>
        </pc:sldMkLst>
        <pc:spChg chg="mod">
          <ac:chgData name="" userId="e0964351db1cb296" providerId="LiveId" clId="{6045F655-7937-4990-85C4-35486F0D1C57}" dt="2018-05-04T17:06:57.122" v="1505" actId="20577"/>
          <ac:spMkLst>
            <pc:docMk/>
            <pc:sldMk cId="1092010799" sldId="1622"/>
            <ac:spMk id="29" creationId="{1E0635CD-F3E3-4131-B424-E0BC13FEDD78}"/>
          </ac:spMkLst>
        </pc:spChg>
        <pc:spChg chg="mod">
          <ac:chgData name="" userId="e0964351db1cb296" providerId="LiveId" clId="{6045F655-7937-4990-85C4-35486F0D1C57}" dt="2018-05-03T15:14:09.012" v="608" actId="207"/>
          <ac:spMkLst>
            <pc:docMk/>
            <pc:sldMk cId="1092010799" sldId="1622"/>
            <ac:spMk id="32" creationId="{DB642A87-6373-4936-8A2D-A1FD91B33394}"/>
          </ac:spMkLst>
        </pc:spChg>
        <pc:spChg chg="mod">
          <ac:chgData name="" userId="e0964351db1cb296" providerId="LiveId" clId="{6045F655-7937-4990-85C4-35486F0D1C57}" dt="2018-05-03T15:14:22.686" v="614" actId="207"/>
          <ac:spMkLst>
            <pc:docMk/>
            <pc:sldMk cId="1092010799" sldId="1622"/>
            <ac:spMk id="42" creationId="{C27DB582-E2CB-4FDD-9834-6E76CDF87247}"/>
          </ac:spMkLst>
        </pc:spChg>
        <pc:spChg chg="mod">
          <ac:chgData name="" userId="e0964351db1cb296" providerId="LiveId" clId="{6045F655-7937-4990-85C4-35486F0D1C57}" dt="2018-05-03T15:14:13.949" v="610" actId="207"/>
          <ac:spMkLst>
            <pc:docMk/>
            <pc:sldMk cId="1092010799" sldId="1622"/>
            <ac:spMk id="43" creationId="{618AE885-A6FF-452F-A276-F93541048B69}"/>
          </ac:spMkLst>
        </pc:spChg>
        <pc:spChg chg="mod">
          <ac:chgData name="" userId="e0964351db1cb296" providerId="LiveId" clId="{6045F655-7937-4990-85C4-35486F0D1C57}" dt="2018-05-03T15:14:15.876" v="611" actId="207"/>
          <ac:spMkLst>
            <pc:docMk/>
            <pc:sldMk cId="1092010799" sldId="1622"/>
            <ac:spMk id="44" creationId="{B2B98310-9574-4251-9A7E-9E56FE8C6B31}"/>
          </ac:spMkLst>
        </pc:spChg>
        <pc:spChg chg="mod">
          <ac:chgData name="" userId="e0964351db1cb296" providerId="LiveId" clId="{6045F655-7937-4990-85C4-35486F0D1C57}" dt="2018-05-03T15:14:19.724" v="613" actId="207"/>
          <ac:spMkLst>
            <pc:docMk/>
            <pc:sldMk cId="1092010799" sldId="1622"/>
            <ac:spMk id="45" creationId="{9468E7D0-9786-4134-894C-8375E7D7337B}"/>
          </ac:spMkLst>
        </pc:spChg>
        <pc:spChg chg="mod">
          <ac:chgData name="" userId="e0964351db1cb296" providerId="LiveId" clId="{6045F655-7937-4990-85C4-35486F0D1C57}" dt="2018-05-03T15:14:17.622" v="612" actId="207"/>
          <ac:spMkLst>
            <pc:docMk/>
            <pc:sldMk cId="1092010799" sldId="1622"/>
            <ac:spMk id="46" creationId="{9B08EA95-AEC9-4354-B44C-05A45884D19C}"/>
          </ac:spMkLst>
        </pc:spChg>
        <pc:spChg chg="mod">
          <ac:chgData name="" userId="e0964351db1cb296" providerId="LiveId" clId="{6045F655-7937-4990-85C4-35486F0D1C57}" dt="2018-05-03T15:14:24.998" v="615" actId="207"/>
          <ac:spMkLst>
            <pc:docMk/>
            <pc:sldMk cId="1092010799" sldId="1622"/>
            <ac:spMk id="47" creationId="{CD73CDE7-1814-42C2-8016-A08897C6277C}"/>
          </ac:spMkLst>
        </pc:spChg>
        <pc:spChg chg="mod">
          <ac:chgData name="" userId="e0964351db1cb296" providerId="LiveId" clId="{6045F655-7937-4990-85C4-35486F0D1C57}" dt="2018-05-03T15:14:05.541" v="607" actId="207"/>
          <ac:spMkLst>
            <pc:docMk/>
            <pc:sldMk cId="1092010799" sldId="1622"/>
            <ac:spMk id="55" creationId="{BE08A4AD-3BCA-4F87-8D8F-5D486B7569ED}"/>
          </ac:spMkLst>
        </pc:spChg>
        <pc:spChg chg="mod">
          <ac:chgData name="" userId="e0964351db1cb296" providerId="LiveId" clId="{6045F655-7937-4990-85C4-35486F0D1C57}" dt="2018-05-03T15:14:11.237" v="609" actId="207"/>
          <ac:spMkLst>
            <pc:docMk/>
            <pc:sldMk cId="1092010799" sldId="1622"/>
            <ac:spMk id="59" creationId="{839DA220-10DF-4B7D-B50D-D4E123756C38}"/>
          </ac:spMkLst>
        </pc:spChg>
      </pc:sldChg>
      <pc:sldChg chg="modSp modTransition">
        <pc:chgData name="" userId="e0964351db1cb296" providerId="LiveId" clId="{6045F655-7937-4990-85C4-35486F0D1C57}" dt="2018-06-01T15:19:58.993" v="3252"/>
        <pc:sldMkLst>
          <pc:docMk/>
          <pc:sldMk cId="1117174445" sldId="1623"/>
        </pc:sldMkLst>
        <pc:spChg chg="mod">
          <ac:chgData name="" userId="e0964351db1cb296" providerId="LiveId" clId="{6045F655-7937-4990-85C4-35486F0D1C57}" dt="2018-05-04T17:07:05.796" v="1522" actId="20577"/>
          <ac:spMkLst>
            <pc:docMk/>
            <pc:sldMk cId="1117174445" sldId="1623"/>
            <ac:spMk id="4" creationId="{00000000-0000-0000-0000-000000000000}"/>
          </ac:spMkLst>
        </pc:spChg>
        <pc:spChg chg="mod">
          <ac:chgData name="" userId="e0964351db1cb296" providerId="LiveId" clId="{6045F655-7937-4990-85C4-35486F0D1C57}" dt="2018-05-03T15:15:06.867" v="622" actId="207"/>
          <ac:spMkLst>
            <pc:docMk/>
            <pc:sldMk cId="1117174445" sldId="1623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3T15:14:56.290" v="617" actId="207"/>
          <ac:spMkLst>
            <pc:docMk/>
            <pc:sldMk cId="1117174445" sldId="1623"/>
            <ac:spMk id="58" creationId="{00000000-0000-0000-0000-000000000000}"/>
          </ac:spMkLst>
        </pc:spChg>
        <pc:spChg chg="mod">
          <ac:chgData name="" userId="e0964351db1cb296" providerId="LiveId" clId="{6045F655-7937-4990-85C4-35486F0D1C57}" dt="2018-05-03T15:14:48.064" v="616" actId="207"/>
          <ac:spMkLst>
            <pc:docMk/>
            <pc:sldMk cId="1117174445" sldId="1623"/>
            <ac:spMk id="68" creationId="{3AD0958A-B3E2-4B04-A24E-33B887D9AC76}"/>
          </ac:spMkLst>
        </pc:spChg>
        <pc:spChg chg="mod">
          <ac:chgData name="" userId="e0964351db1cb296" providerId="LiveId" clId="{6045F655-7937-4990-85C4-35486F0D1C57}" dt="2018-05-03T15:15:11.251" v="624" actId="207"/>
          <ac:spMkLst>
            <pc:docMk/>
            <pc:sldMk cId="1117174445" sldId="1623"/>
            <ac:spMk id="71" creationId="{7FD5E2BC-A87B-4F7C-9EF9-0B3E30EDCC8F}"/>
          </ac:spMkLst>
        </pc:spChg>
        <pc:spChg chg="mod">
          <ac:chgData name="" userId="e0964351db1cb296" providerId="LiveId" clId="{6045F655-7937-4990-85C4-35486F0D1C57}" dt="2018-05-03T15:15:01.050" v="619" actId="207"/>
          <ac:spMkLst>
            <pc:docMk/>
            <pc:sldMk cId="1117174445" sldId="1623"/>
            <ac:spMk id="73" creationId="{00000000-0000-0000-0000-000000000000}"/>
          </ac:spMkLst>
        </pc:spChg>
        <pc:spChg chg="mod">
          <ac:chgData name="" userId="e0964351db1cb296" providerId="LiveId" clId="{6045F655-7937-4990-85C4-35486F0D1C57}" dt="2018-05-03T15:15:02.844" v="620" actId="207"/>
          <ac:spMkLst>
            <pc:docMk/>
            <pc:sldMk cId="1117174445" sldId="1623"/>
            <ac:spMk id="76" creationId="{00000000-0000-0000-0000-000000000000}"/>
          </ac:spMkLst>
        </pc:spChg>
        <pc:spChg chg="mod">
          <ac:chgData name="" userId="e0964351db1cb296" providerId="LiveId" clId="{6045F655-7937-4990-85C4-35486F0D1C57}" dt="2018-05-03T15:15:09.027" v="623" actId="207"/>
          <ac:spMkLst>
            <pc:docMk/>
            <pc:sldMk cId="1117174445" sldId="1623"/>
            <ac:spMk id="78" creationId="{00000000-0000-0000-0000-000000000000}"/>
          </ac:spMkLst>
        </pc:spChg>
        <pc:spChg chg="mod">
          <ac:chgData name="" userId="e0964351db1cb296" providerId="LiveId" clId="{6045F655-7937-4990-85C4-35486F0D1C57}" dt="2018-05-03T15:14:58.826" v="618" actId="207"/>
          <ac:spMkLst>
            <pc:docMk/>
            <pc:sldMk cId="1117174445" sldId="1623"/>
            <ac:spMk id="80" creationId="{16CA87FF-784A-4D45-BC6F-90202E1A6172}"/>
          </ac:spMkLst>
        </pc:spChg>
        <pc:spChg chg="mod">
          <ac:chgData name="" userId="e0964351db1cb296" providerId="LiveId" clId="{6045F655-7937-4990-85C4-35486F0D1C57}" dt="2018-05-03T15:15:04.796" v="621" actId="207"/>
          <ac:spMkLst>
            <pc:docMk/>
            <pc:sldMk cId="1117174445" sldId="1623"/>
            <ac:spMk id="96" creationId="{00000000-0000-0000-0000-000000000000}"/>
          </ac:spMkLst>
        </pc:spChg>
      </pc:sldChg>
      <pc:sldChg chg="addSp delSp add del modTransition">
        <pc:chgData name="" userId="e0964351db1cb296" providerId="LiveId" clId="{6045F655-7937-4990-85C4-35486F0D1C57}" dt="2018-06-01T15:24:00.977" v="3259"/>
        <pc:sldMkLst>
          <pc:docMk/>
          <pc:sldMk cId="1921389575" sldId="1625"/>
        </pc:sldMkLst>
        <pc:spChg chg="add del">
          <ac:chgData name="" userId="e0964351db1cb296" providerId="LiveId" clId="{6045F655-7937-4990-85C4-35486F0D1C57}" dt="2018-05-04T17:21:26.490" v="1612" actId="20577"/>
          <ac:spMkLst>
            <pc:docMk/>
            <pc:sldMk cId="1921389575" sldId="1625"/>
            <ac:spMk id="2" creationId="{8738E17B-29A4-4671-8E26-01AE142DAF68}"/>
          </ac:spMkLst>
        </pc:spChg>
        <pc:spChg chg="add">
          <ac:chgData name="" userId="e0964351db1cb296" providerId="LiveId" clId="{6045F655-7937-4990-85C4-35486F0D1C57}" dt="2018-05-04T17:21:48.140" v="1614" actId="20577"/>
          <ac:spMkLst>
            <pc:docMk/>
            <pc:sldMk cId="1921389575" sldId="1625"/>
            <ac:spMk id="6" creationId="{90C3735C-C657-4813-9CA3-129262FEA4B9}"/>
          </ac:spMkLst>
        </pc:spChg>
      </pc:sldChg>
      <pc:sldChg chg="addSp add del modTransition">
        <pc:chgData name="" userId="e0964351db1cb296" providerId="LiveId" clId="{6045F655-7937-4990-85C4-35486F0D1C57}" dt="2018-06-01T15:19:58.993" v="3252"/>
        <pc:sldMkLst>
          <pc:docMk/>
          <pc:sldMk cId="2975524508" sldId="1627"/>
        </pc:sldMkLst>
        <pc:spChg chg="add">
          <ac:chgData name="" userId="e0964351db1cb296" providerId="LiveId" clId="{6045F655-7937-4990-85C4-35486F0D1C57}" dt="2018-05-04T17:21:51.184" v="1615" actId="20577"/>
          <ac:spMkLst>
            <pc:docMk/>
            <pc:sldMk cId="2975524508" sldId="1627"/>
            <ac:spMk id="6" creationId="{C8E6E2FF-9179-4F8E-AC06-710BEB821428}"/>
          </ac:spMkLst>
        </pc:spChg>
      </pc:sldChg>
      <pc:sldChg chg="addSp add del modTransition">
        <pc:chgData name="" userId="e0964351db1cb296" providerId="LiveId" clId="{6045F655-7937-4990-85C4-35486F0D1C57}" dt="2018-06-01T15:19:58.993" v="3252"/>
        <pc:sldMkLst>
          <pc:docMk/>
          <pc:sldMk cId="3125996370" sldId="1628"/>
        </pc:sldMkLst>
        <pc:spChg chg="add">
          <ac:chgData name="" userId="e0964351db1cb296" providerId="LiveId" clId="{6045F655-7937-4990-85C4-35486F0D1C57}" dt="2018-05-04T17:21:54.667" v="1616" actId="20577"/>
          <ac:spMkLst>
            <pc:docMk/>
            <pc:sldMk cId="3125996370" sldId="1628"/>
            <ac:spMk id="6" creationId="{BC32E5A8-E478-41CE-B4E5-DB6E12B37067}"/>
          </ac:spMkLst>
        </pc:spChg>
      </pc:sldChg>
      <pc:sldChg chg="addSp modSp modTransition modAnim">
        <pc:chgData name="" userId="e0964351db1cb296" providerId="LiveId" clId="{6045F655-7937-4990-85C4-35486F0D1C57}" dt="2018-06-01T15:19:58.993" v="3252"/>
        <pc:sldMkLst>
          <pc:docMk/>
          <pc:sldMk cId="385242963" sldId="1634"/>
        </pc:sldMkLst>
        <pc:spChg chg="add">
          <ac:chgData name="" userId="e0964351db1cb296" providerId="LiveId" clId="{6045F655-7937-4990-85C4-35486F0D1C57}" dt="2018-05-04T17:12:07.883" v="1586" actId="20577"/>
          <ac:spMkLst>
            <pc:docMk/>
            <pc:sldMk cId="385242963" sldId="1634"/>
            <ac:spMk id="126" creationId="{D33A5F7E-AE0C-4E85-A47E-387FE7094772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69" creationId="{362D4BA8-D24F-4F0A-9CA7-A4E72A4B696C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0" creationId="{5A7249B1-C1AF-46D0-BA76-2DADAF9AAA62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1" creationId="{70BF1F22-79A5-4F2A-8431-A4B6F6A966AC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2" creationId="{4F49DDC9-DAD9-4AC2-8398-909653951718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3" creationId="{5FC69628-74A4-42D8-9EFB-DEDD15CF62E7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4" creationId="{50D627E2-B784-4EB4-A0CB-758DE7CBF05C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5" creationId="{05CBC386-9A8C-400D-962F-628130258BBA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7" creationId="{1B033755-B943-4B00-97F3-68BCB7665F62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79" creationId="{62CC52FA-EB23-4F2B-8B76-B261DFA28477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0" creationId="{C28D9FFD-A5A4-4C05-B749-E6C76035E0DD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1" creationId="{70DC2E76-F393-4944-8CB2-216E31597A62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2" creationId="{940750DC-B390-4177-97C7-795B62446722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3" creationId="{D79846DE-CB0B-4AD8-B5EC-4836914976AB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4" creationId="{FD4C7D66-BF4E-4E41-8A21-6081B76E3048}"/>
          </ac:spMkLst>
        </pc:spChg>
        <pc:spChg chg="mod">
          <ac:chgData name="" userId="e0964351db1cb296" providerId="LiveId" clId="{6045F655-7937-4990-85C4-35486F0D1C57}" dt="2018-05-03T15:20:29.488" v="632" actId="1076"/>
          <ac:spMkLst>
            <pc:docMk/>
            <pc:sldMk cId="385242963" sldId="1634"/>
            <ac:spMk id="286" creationId="{0B2761F1-6EB2-4D3A-9755-D7C6262981F7}"/>
          </ac:spMkLst>
        </pc:spChg>
        <pc:grpChg chg="mod">
          <ac:chgData name="" userId="e0964351db1cb296" providerId="LiveId" clId="{6045F655-7937-4990-85C4-35486F0D1C57}" dt="2018-05-03T15:20:29.488" v="632" actId="1076"/>
          <ac:grpSpMkLst>
            <pc:docMk/>
            <pc:sldMk cId="385242963" sldId="1634"/>
            <ac:grpSpMk id="287" creationId="{A750AD56-C067-4A78-876B-DB25B61A51F8}"/>
          </ac:grpSpMkLst>
        </pc:grpChg>
        <pc:picChg chg="mod">
          <ac:chgData name="" userId="e0964351db1cb296" providerId="LiveId" clId="{6045F655-7937-4990-85C4-35486F0D1C57}" dt="2018-05-03T15:20:29.488" v="632" actId="1076"/>
          <ac:picMkLst>
            <pc:docMk/>
            <pc:sldMk cId="385242963" sldId="1634"/>
            <ac:picMk id="5" creationId="{AE60083A-53EC-4784-9ADC-8ECB2BB7BC66}"/>
          </ac:picMkLst>
        </pc:picChg>
        <pc:picChg chg="mod">
          <ac:chgData name="" userId="e0964351db1cb296" providerId="LiveId" clId="{6045F655-7937-4990-85C4-35486F0D1C57}" dt="2018-05-03T15:20:38.625" v="633" actId="1076"/>
          <ac:picMkLst>
            <pc:docMk/>
            <pc:sldMk cId="385242963" sldId="1634"/>
            <ac:picMk id="224" creationId="{E56D6206-33CB-439A-8DFE-B08D7B5BC8C8}"/>
          </ac:picMkLst>
        </pc:picChg>
      </pc:sldChg>
      <pc:sldChg chg="addSp delSp modSp modTransition">
        <pc:chgData name="" userId="e0964351db1cb296" providerId="LiveId" clId="{6045F655-7937-4990-85C4-35486F0D1C57}" dt="2018-06-01T15:19:58.993" v="3252"/>
        <pc:sldMkLst>
          <pc:docMk/>
          <pc:sldMk cId="3036705503" sldId="1638"/>
        </pc:sldMkLst>
        <pc:spChg chg="mod">
          <ac:chgData name="" userId="e0964351db1cb296" providerId="LiveId" clId="{6045F655-7937-4990-85C4-35486F0D1C57}" dt="2018-05-15T17:54:26.626" v="2892" actId="20577"/>
          <ac:spMkLst>
            <pc:docMk/>
            <pc:sldMk cId="3036705503" sldId="1638"/>
            <ac:spMk id="2" creationId="{097DC9AD-003A-4A65-BEF0-F3F847567861}"/>
          </ac:spMkLst>
        </pc:spChg>
        <pc:spChg chg="mod">
          <ac:chgData name="" userId="e0964351db1cb296" providerId="LiveId" clId="{6045F655-7937-4990-85C4-35486F0D1C57}" dt="2018-05-15T17:54:33.796" v="2922" actId="20577"/>
          <ac:spMkLst>
            <pc:docMk/>
            <pc:sldMk cId="3036705503" sldId="1638"/>
            <ac:spMk id="16" creationId="{DEF09F0F-09C3-430A-80B3-D5800376AD86}"/>
          </ac:spMkLst>
        </pc:spChg>
        <pc:spChg chg="add del">
          <ac:chgData name="" userId="e0964351db1cb296" providerId="LiveId" clId="{6045F655-7937-4990-85C4-35486F0D1C57}" dt="2018-05-04T17:22:04.195" v="1619" actId="20577"/>
          <ac:spMkLst>
            <pc:docMk/>
            <pc:sldMk cId="3036705503" sldId="1638"/>
            <ac:spMk id="17" creationId="{1BADF8B5-E879-4D71-85D1-E9D5110C069F}"/>
          </ac:spMkLst>
        </pc:spChg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1700017019" sldId="1639"/>
        </pc:sldMkLst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342177283" sldId="1640"/>
        </pc:sldMkLst>
      </pc:sldChg>
      <pc:sldChg chg="modTransition">
        <pc:chgData name="" userId="e0964351db1cb296" providerId="LiveId" clId="{6045F655-7937-4990-85C4-35486F0D1C57}" dt="2018-06-01T15:19:58.993" v="3252"/>
        <pc:sldMkLst>
          <pc:docMk/>
          <pc:sldMk cId="86370786" sldId="1641"/>
        </pc:sldMkLst>
      </pc:sldChg>
      <pc:sldChg chg="modSp modTransition">
        <pc:chgData name="" userId="e0964351db1cb296" providerId="LiveId" clId="{6045F655-7937-4990-85C4-35486F0D1C57}" dt="2018-06-01T15:19:58.993" v="3252"/>
        <pc:sldMkLst>
          <pc:docMk/>
          <pc:sldMk cId="3300545672" sldId="1642"/>
        </pc:sldMkLst>
        <pc:graphicFrameChg chg="mod">
          <ac:chgData name="" userId="e0964351db1cb296" providerId="LiveId" clId="{6045F655-7937-4990-85C4-35486F0D1C57}" dt="2018-05-23T18:01:36.079" v="3203" actId="20577"/>
          <ac:graphicFrameMkLst>
            <pc:docMk/>
            <pc:sldMk cId="3300545672" sldId="1642"/>
            <ac:graphicFrameMk id="3" creationId="{7D85B5B0-F1DB-4198-828C-C06EB6AD2992}"/>
          </ac:graphicFrameMkLst>
        </pc:graphicFrame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902757037" sldId="1643"/>
        </pc:sldMkLst>
        <pc:spChg chg="add">
          <ac:chgData name="" userId="e0964351db1cb296" providerId="LiveId" clId="{6045F655-7937-4990-85C4-35486F0D1C57}" dt="2018-05-04T17:22:09.250" v="1620" actId="20577"/>
          <ac:spMkLst>
            <pc:docMk/>
            <pc:sldMk cId="1902757037" sldId="1643"/>
            <ac:spMk id="22" creationId="{F8870B9D-77DB-4A26-A437-F4C063401C8F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515946636" sldId="1651"/>
        </pc:sldMkLst>
        <pc:spChg chg="add">
          <ac:chgData name="" userId="e0964351db1cb296" providerId="LiveId" clId="{6045F655-7937-4990-85C4-35486F0D1C57}" dt="2018-05-04T17:22:16.369" v="1622" actId="20577"/>
          <ac:spMkLst>
            <pc:docMk/>
            <pc:sldMk cId="1515946636" sldId="1651"/>
            <ac:spMk id="47" creationId="{51E6BBB6-90EE-426D-B7BD-85D0183B6819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705755358" sldId="1652"/>
        </pc:sldMkLst>
        <pc:spChg chg="add">
          <ac:chgData name="" userId="e0964351db1cb296" providerId="LiveId" clId="{6045F655-7937-4990-85C4-35486F0D1C57}" dt="2018-05-04T17:22:20.664" v="1623" actId="20577"/>
          <ac:spMkLst>
            <pc:docMk/>
            <pc:sldMk cId="2705755358" sldId="1652"/>
            <ac:spMk id="43" creationId="{4D11729B-C981-4EC5-8582-F04CC3D16E27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770835713" sldId="1653"/>
        </pc:sldMkLst>
        <pc:spChg chg="add">
          <ac:chgData name="" userId="e0964351db1cb296" providerId="LiveId" clId="{6045F655-7937-4990-85C4-35486F0D1C57}" dt="2018-05-04T17:22:23.673" v="1624" actId="20577"/>
          <ac:spMkLst>
            <pc:docMk/>
            <pc:sldMk cId="1770835713" sldId="1653"/>
            <ac:spMk id="16" creationId="{0CC07ACE-FEF2-4C0B-AB85-32EB64133869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1615763898" sldId="1654"/>
        </pc:sldMkLst>
        <pc:spChg chg="add">
          <ac:chgData name="" userId="e0964351db1cb296" providerId="LiveId" clId="{6045F655-7937-4990-85C4-35486F0D1C57}" dt="2018-05-04T17:22:27.462" v="1625" actId="20577"/>
          <ac:spMkLst>
            <pc:docMk/>
            <pc:sldMk cId="1615763898" sldId="1654"/>
            <ac:spMk id="4" creationId="{FADE6C38-16C4-4C0D-9E7F-9183F185CE0E}"/>
          </ac:spMkLst>
        </pc:spChg>
      </pc:sldChg>
      <pc:sldChg chg="addSp modSp modTransition">
        <pc:chgData name="" userId="e0964351db1cb296" providerId="LiveId" clId="{6045F655-7937-4990-85C4-35486F0D1C57}" dt="2018-06-01T15:19:58.993" v="3252"/>
        <pc:sldMkLst>
          <pc:docMk/>
          <pc:sldMk cId="4273710457" sldId="1655"/>
        </pc:sldMkLst>
        <pc:spChg chg="mod">
          <ac:chgData name="" userId="e0964351db1cb296" providerId="LiveId" clId="{6045F655-7937-4990-85C4-35486F0D1C57}" dt="2018-05-03T15:25:15.699" v="653" actId="207"/>
          <ac:spMkLst>
            <pc:docMk/>
            <pc:sldMk cId="4273710457" sldId="1655"/>
            <ac:spMk id="2" creationId="{00000000-0000-0000-0000-000000000000}"/>
          </ac:spMkLst>
        </pc:spChg>
        <pc:spChg chg="add">
          <ac:chgData name="" userId="e0964351db1cb296" providerId="LiveId" clId="{6045F655-7937-4990-85C4-35486F0D1C57}" dt="2018-05-04T17:22:33.113" v="1626" actId="20577"/>
          <ac:spMkLst>
            <pc:docMk/>
            <pc:sldMk cId="4273710457" sldId="1655"/>
            <ac:spMk id="5" creationId="{83CBDADE-E0E5-46E1-8584-5B858031F492}"/>
          </ac:spMkLst>
        </pc:spChg>
      </pc:sldChg>
      <pc:sldChg chg="addSp ord modTransition">
        <pc:chgData name="" userId="e0964351db1cb296" providerId="LiveId" clId="{6045F655-7937-4990-85C4-35486F0D1C57}" dt="2018-06-01T15:25:18.584" v="3261"/>
        <pc:sldMkLst>
          <pc:docMk/>
          <pc:sldMk cId="1302388617" sldId="1656"/>
        </pc:sldMkLst>
        <pc:spChg chg="add">
          <ac:chgData name="" userId="e0964351db1cb296" providerId="LiveId" clId="{6045F655-7937-4990-85C4-35486F0D1C57}" dt="2018-05-04T17:22:36.243" v="1627" actId="20577"/>
          <ac:spMkLst>
            <pc:docMk/>
            <pc:sldMk cId="1302388617" sldId="1656"/>
            <ac:spMk id="4" creationId="{914069B0-0690-4919-9C4B-ED449D5B6540}"/>
          </ac:spMkLst>
        </pc:spChg>
      </pc:sldChg>
      <pc:sldChg chg="addSp delSp modTransition modAnim">
        <pc:chgData name="" userId="e0964351db1cb296" providerId="LiveId" clId="{6045F655-7937-4990-85C4-35486F0D1C57}" dt="2018-06-01T15:19:58.993" v="3252"/>
        <pc:sldMkLst>
          <pc:docMk/>
          <pc:sldMk cId="2571054807" sldId="1657"/>
        </pc:sldMkLst>
        <pc:spChg chg="add del">
          <ac:chgData name="" userId="e0964351db1cb296" providerId="LiveId" clId="{6045F655-7937-4990-85C4-35486F0D1C57}" dt="2018-05-04T17:39:35.625" v="1754" actId="20577"/>
          <ac:spMkLst>
            <pc:docMk/>
            <pc:sldMk cId="2571054807" sldId="1657"/>
            <ac:spMk id="6" creationId="{2EAABADA-CC59-4DDE-B889-6C42A1C753A0}"/>
          </ac:spMkLst>
        </pc:spChg>
      </pc:sldChg>
      <pc:sldChg chg="ord modTransition">
        <pc:chgData name="" userId="e0964351db1cb296" providerId="LiveId" clId="{6045F655-7937-4990-85C4-35486F0D1C57}" dt="2018-06-01T15:19:58.993" v="3252"/>
        <pc:sldMkLst>
          <pc:docMk/>
          <pc:sldMk cId="967051636" sldId="1659"/>
        </pc:sldMkLst>
      </pc:sldChg>
      <pc:sldChg chg="addSp modSp modTransition modNotesTx">
        <pc:chgData name="" userId="e0964351db1cb296" providerId="LiveId" clId="{6045F655-7937-4990-85C4-35486F0D1C57}" dt="2018-06-01T15:19:58.993" v="3252"/>
        <pc:sldMkLst>
          <pc:docMk/>
          <pc:sldMk cId="2249943464" sldId="1660"/>
        </pc:sldMkLst>
        <pc:spChg chg="add">
          <ac:chgData name="" userId="e0964351db1cb296" providerId="LiveId" clId="{6045F655-7937-4990-85C4-35486F0D1C57}" dt="2018-05-04T17:39:46.132" v="1757" actId="20577"/>
          <ac:spMkLst>
            <pc:docMk/>
            <pc:sldMk cId="2249943464" sldId="1660"/>
            <ac:spMk id="3" creationId="{0A87D68D-B9B9-4167-A274-E3C2C747DCEA}"/>
          </ac:spMkLst>
        </pc:spChg>
        <pc:spChg chg="mod">
          <ac:chgData name="" userId="e0964351db1cb296" providerId="LiveId" clId="{6045F655-7937-4990-85C4-35486F0D1C57}" dt="2018-05-04T17:38:20.183" v="1748" actId="20577"/>
          <ac:spMkLst>
            <pc:docMk/>
            <pc:sldMk cId="2249943464" sldId="1660"/>
            <ac:spMk id="4" creationId="{1A46640F-AF5C-4F28-9C7C-A3F4428FC1DE}"/>
          </ac:spMkLst>
        </pc:spChg>
      </pc:sldChg>
      <pc:sldChg chg="addSp modTransition">
        <pc:chgData name="" userId="e0964351db1cb296" providerId="LiveId" clId="{6045F655-7937-4990-85C4-35486F0D1C57}" dt="2018-06-01T15:19:58.993" v="3252"/>
        <pc:sldMkLst>
          <pc:docMk/>
          <pc:sldMk cId="2487100503" sldId="1674"/>
        </pc:sldMkLst>
        <pc:spChg chg="add">
          <ac:chgData name="" userId="e0964351db1cb296" providerId="LiveId" clId="{6045F655-7937-4990-85C4-35486F0D1C57}" dt="2018-05-04T17:39:49.241" v="1758" actId="20577"/>
          <ac:spMkLst>
            <pc:docMk/>
            <pc:sldMk cId="2487100503" sldId="1674"/>
            <ac:spMk id="6" creationId="{80E817B5-C1D8-41AF-A32D-EACE4DFD1B13}"/>
          </ac:spMkLst>
        </pc:spChg>
      </pc:sldChg>
      <pc:sldChg chg="addSp delSp modSp modTransition modAnim">
        <pc:chgData name="" userId="e0964351db1cb296" providerId="LiveId" clId="{6045F655-7937-4990-85C4-35486F0D1C57}" dt="2018-06-01T15:19:58.993" v="3252"/>
        <pc:sldMkLst>
          <pc:docMk/>
          <pc:sldMk cId="1192716047" sldId="1675"/>
        </pc:sldMkLst>
        <pc:spChg chg="add del mod">
          <ac:chgData name="" userId="e0964351db1cb296" providerId="LiveId" clId="{6045F655-7937-4990-85C4-35486F0D1C57}" dt="2018-05-15T18:12:31.534" v="3022" actId="20577"/>
          <ac:spMkLst>
            <pc:docMk/>
            <pc:sldMk cId="1192716047" sldId="1675"/>
            <ac:spMk id="2" creationId="{536A4A9E-65CD-4835-8444-BE7EFED8883B}"/>
          </ac:spMkLst>
        </pc:spChg>
        <pc:spChg chg="add mod">
          <ac:chgData name="" userId="e0964351db1cb296" providerId="LiveId" clId="{6045F655-7937-4990-85C4-35486F0D1C57}" dt="2018-05-23T17:32:00.040" v="3162" actId="1076"/>
          <ac:spMkLst>
            <pc:docMk/>
            <pc:sldMk cId="1192716047" sldId="1675"/>
            <ac:spMk id="2" creationId="{7D4FF1DD-B280-4155-A79F-959359CBBE7C}"/>
          </ac:spMkLst>
        </pc:spChg>
        <pc:spChg chg="del mod">
          <ac:chgData name="" userId="e0964351db1cb296" providerId="LiveId" clId="{6045F655-7937-4990-85C4-35486F0D1C57}" dt="2018-05-04T17:54:14.220" v="1834" actId="478"/>
          <ac:spMkLst>
            <pc:docMk/>
            <pc:sldMk cId="1192716047" sldId="1675"/>
            <ac:spMk id="4" creationId="{8F831257-FF42-4ADA-9CBA-293FCE32F720}"/>
          </ac:spMkLst>
        </pc:spChg>
        <pc:picChg chg="del">
          <ac:chgData name="" userId="e0964351db1cb296" providerId="LiveId" clId="{6045F655-7937-4990-85C4-35486F0D1C57}" dt="2018-05-04T17:54:09.766" v="1832" actId="478"/>
          <ac:picMkLst>
            <pc:docMk/>
            <pc:sldMk cId="1192716047" sldId="1675"/>
            <ac:picMk id="3" creationId="{1296ED93-3A29-425F-9E5C-916DF0E9A19E}"/>
          </ac:picMkLst>
        </pc:picChg>
        <pc:picChg chg="add del mod">
          <ac:chgData name="" userId="e0964351db1cb296" providerId="LiveId" clId="{6045F655-7937-4990-85C4-35486F0D1C57}" dt="2018-05-04T17:45:47.451" v="1765" actId="478"/>
          <ac:picMkLst>
            <pc:docMk/>
            <pc:sldMk cId="1192716047" sldId="1675"/>
            <ac:picMk id="5" creationId="{3BA7A40C-A95A-4CB5-ADF6-F47D28C965B6}"/>
          </ac:picMkLst>
        </pc:picChg>
        <pc:picChg chg="add mod">
          <ac:chgData name="" userId="e0964351db1cb296" providerId="LiveId" clId="{6045F655-7937-4990-85C4-35486F0D1C57}" dt="2018-05-04T17:48:23.411" v="1779" actId="1076"/>
          <ac:picMkLst>
            <pc:docMk/>
            <pc:sldMk cId="1192716047" sldId="1675"/>
            <ac:picMk id="16" creationId="{BA90867F-850C-412A-AF14-983FF979BDA5}"/>
          </ac:picMkLst>
        </pc:picChg>
        <pc:picChg chg="add del mod">
          <ac:chgData name="" userId="e0964351db1cb296" providerId="LiveId" clId="{6045F655-7937-4990-85C4-35486F0D1C57}" dt="2018-05-04T17:46:15.928" v="1771" actId="478"/>
          <ac:picMkLst>
            <pc:docMk/>
            <pc:sldMk cId="1192716047" sldId="1675"/>
            <ac:picMk id="18" creationId="{8DAA572A-27AF-4EFA-9228-78534C54164B}"/>
          </ac:picMkLst>
        </pc:picChg>
        <pc:picChg chg="add mod">
          <ac:chgData name="" userId="e0964351db1cb296" providerId="LiveId" clId="{6045F655-7937-4990-85C4-35486F0D1C57}" dt="2018-05-04T17:55:15.236" v="1839" actId="1076"/>
          <ac:picMkLst>
            <pc:docMk/>
            <pc:sldMk cId="1192716047" sldId="1675"/>
            <ac:picMk id="20" creationId="{BA87BB7E-513D-42A5-B3B3-A3BC4CC94713}"/>
          </ac:picMkLst>
        </pc:picChg>
      </pc:sldChg>
      <pc:sldChg chg="addSp delSp modSp add ord modTransition modAnim">
        <pc:chgData name="" userId="e0964351db1cb296" providerId="LiveId" clId="{6045F655-7937-4990-85C4-35486F0D1C57}" dt="2018-06-01T15:19:58.993" v="3252"/>
        <pc:sldMkLst>
          <pc:docMk/>
          <pc:sldMk cId="1820728976" sldId="1681"/>
        </pc:sldMkLst>
        <pc:spChg chg="del">
          <ac:chgData name="" userId="e0964351db1cb296" providerId="LiveId" clId="{6045F655-7937-4990-85C4-35486F0D1C57}" dt="2018-05-03T15:00:30.954" v="335" actId="478"/>
          <ac:spMkLst>
            <pc:docMk/>
            <pc:sldMk cId="1820728976" sldId="1681"/>
            <ac:spMk id="3" creationId="{BB865CD1-0BBB-454A-8CA9-1D402E30DE98}"/>
          </ac:spMkLst>
        </pc:spChg>
        <pc:spChg chg="del">
          <ac:chgData name="" userId="e0964351db1cb296" providerId="LiveId" clId="{6045F655-7937-4990-85C4-35486F0D1C57}" dt="2018-05-03T15:00:27.481" v="333" actId="478"/>
          <ac:spMkLst>
            <pc:docMk/>
            <pc:sldMk cId="1820728976" sldId="1681"/>
            <ac:spMk id="4" creationId="{48BB4695-0BAE-4272-9390-7E476AE7C422}"/>
          </ac:spMkLst>
        </pc:spChg>
        <pc:spChg chg="del">
          <ac:chgData name="" userId="e0964351db1cb296" providerId="LiveId" clId="{6045F655-7937-4990-85C4-35486F0D1C57}" dt="2018-05-03T15:00:29.094" v="334" actId="478"/>
          <ac:spMkLst>
            <pc:docMk/>
            <pc:sldMk cId="1820728976" sldId="1681"/>
            <ac:spMk id="5" creationId="{DC974F92-6979-4E3B-901E-1B7AAF1DBDD2}"/>
          </ac:spMkLst>
        </pc:spChg>
        <pc:spChg chg="add">
          <ac:chgData name="" userId="e0964351db1cb296" providerId="LiveId" clId="{6045F655-7937-4990-85C4-35486F0D1C57}" dt="2018-05-04T17:10:59.458" v="1572" actId="20577"/>
          <ac:spMkLst>
            <pc:docMk/>
            <pc:sldMk cId="1820728976" sldId="1681"/>
            <ac:spMk id="6" creationId="{A3732362-1381-4237-A6E4-D85B7DBCE15D}"/>
          </ac:spMkLst>
        </pc:spChg>
        <pc:spChg chg="add del">
          <ac:chgData name="" userId="e0964351db1cb296" providerId="LiveId" clId="{6045F655-7937-4990-85C4-35486F0D1C57}" dt="2018-05-03T15:02:33.507" v="358" actId="478"/>
          <ac:spMkLst>
            <pc:docMk/>
            <pc:sldMk cId="1820728976" sldId="1681"/>
            <ac:spMk id="7" creationId="{645FD6C3-1441-4963-870C-728C6A3B7959}"/>
          </ac:spMkLst>
        </pc:spChg>
        <pc:spChg chg="add mod">
          <ac:chgData name="" userId="e0964351db1cb296" providerId="LiveId" clId="{6045F655-7937-4990-85C4-35486F0D1C57}" dt="2018-05-04T16:37:43.888" v="733" actId="1076"/>
          <ac:spMkLst>
            <pc:docMk/>
            <pc:sldMk cId="1820728976" sldId="1681"/>
            <ac:spMk id="13" creationId="{1A9A2018-1C54-4203-9406-FF3E4DFCB9B2}"/>
          </ac:spMkLst>
        </pc:spChg>
        <pc:spChg chg="add del">
          <ac:chgData name="" userId="e0964351db1cb296" providerId="LiveId" clId="{6045F655-7937-4990-85C4-35486F0D1C57}" dt="2018-05-03T15:02:09.368" v="347" actId="478"/>
          <ac:spMkLst>
            <pc:docMk/>
            <pc:sldMk cId="1820728976" sldId="1681"/>
            <ac:spMk id="14" creationId="{1D4DCBE8-049F-41CB-AA5B-1C0F403D74A6}"/>
          </ac:spMkLst>
        </pc:spChg>
        <pc:spChg chg="add del">
          <ac:chgData name="" userId="e0964351db1cb296" providerId="LiveId" clId="{6045F655-7937-4990-85C4-35486F0D1C57}" dt="2018-05-03T15:02:11.183" v="348" actId="478"/>
          <ac:spMkLst>
            <pc:docMk/>
            <pc:sldMk cId="1820728976" sldId="1681"/>
            <ac:spMk id="16" creationId="{BB2C77D1-9A87-473B-8966-6944CE3F9F41}"/>
          </ac:spMkLst>
        </pc:spChg>
        <pc:spChg chg="add del">
          <ac:chgData name="" userId="e0964351db1cb296" providerId="LiveId" clId="{6045F655-7937-4990-85C4-35486F0D1C57}" dt="2018-05-03T15:02:13.370" v="349" actId="478"/>
          <ac:spMkLst>
            <pc:docMk/>
            <pc:sldMk cId="1820728976" sldId="1681"/>
            <ac:spMk id="17" creationId="{245B8314-0E01-4D6A-98A5-72A7CC8E251C}"/>
          </ac:spMkLst>
        </pc:spChg>
        <pc:spChg chg="add del mod">
          <ac:chgData name="" userId="e0964351db1cb296" providerId="LiveId" clId="{6045F655-7937-4990-85C4-35486F0D1C57}" dt="2018-05-03T15:02:19.314" v="351" actId="478"/>
          <ac:spMkLst>
            <pc:docMk/>
            <pc:sldMk cId="1820728976" sldId="1681"/>
            <ac:spMk id="19" creationId="{FE515610-EE71-477C-868E-9A81FF6EFFA8}"/>
          </ac:spMkLst>
        </pc:spChg>
        <pc:graphicFrameChg chg="add del mod">
          <ac:chgData name="" userId="e0964351db1cb296" providerId="LiveId" clId="{6045F655-7937-4990-85C4-35486F0D1C57}" dt="2018-05-03T15:02:23.756" v="353" actId="478"/>
          <ac:graphicFrameMkLst>
            <pc:docMk/>
            <pc:sldMk cId="1820728976" sldId="1681"/>
            <ac:graphicFrameMk id="6" creationId="{AFF74A82-3542-4361-BF72-159608B7EDDD}"/>
          </ac:graphicFrameMkLst>
        </pc:graphicFrameChg>
        <pc:picChg chg="add mod">
          <ac:chgData name="" userId="e0964351db1cb296" providerId="LiveId" clId="{6045F655-7937-4990-85C4-35486F0D1C57}" dt="2018-05-04T16:48:13.650" v="857" actId="1076"/>
          <ac:picMkLst>
            <pc:docMk/>
            <pc:sldMk cId="1820728976" sldId="1681"/>
            <ac:picMk id="3" creationId="{A37CC6BA-27D7-4C9D-91FA-E5B84F71858D}"/>
          </ac:picMkLst>
        </pc:picChg>
        <pc:picChg chg="add del">
          <ac:chgData name="" userId="e0964351db1cb296" providerId="LiveId" clId="{6045F655-7937-4990-85C4-35486F0D1C57}" dt="2018-05-03T15:02:25.685" v="354" actId="478"/>
          <ac:picMkLst>
            <pc:docMk/>
            <pc:sldMk cId="1820728976" sldId="1681"/>
            <ac:picMk id="8" creationId="{36387548-A858-4FE0-85C9-76FBC8FD931D}"/>
          </ac:picMkLst>
        </pc:picChg>
        <pc:picChg chg="add del">
          <ac:chgData name="" userId="e0964351db1cb296" providerId="LiveId" clId="{6045F655-7937-4990-85C4-35486F0D1C57}" dt="2018-05-03T15:02:29.285" v="356" actId="478"/>
          <ac:picMkLst>
            <pc:docMk/>
            <pc:sldMk cId="1820728976" sldId="1681"/>
            <ac:picMk id="9" creationId="{2E3BBA3D-FAE6-4224-841D-24CE85E6CDC1}"/>
          </ac:picMkLst>
        </pc:picChg>
        <pc:picChg chg="add">
          <ac:chgData name="" userId="e0964351db1cb296" providerId="LiveId" clId="{6045F655-7937-4990-85C4-35486F0D1C57}" dt="2018-05-03T15:00:38.742" v="336" actId="1076"/>
          <ac:picMkLst>
            <pc:docMk/>
            <pc:sldMk cId="1820728976" sldId="1681"/>
            <ac:picMk id="12" creationId="{020878A2-9268-46B2-BEA5-036860433151}"/>
          </ac:picMkLst>
        </pc:picChg>
        <pc:picChg chg="add del">
          <ac:chgData name="" userId="e0964351db1cb296" providerId="LiveId" clId="{6045F655-7937-4990-85C4-35486F0D1C57}" dt="2018-05-03T15:02:07.357" v="346" actId="478"/>
          <ac:picMkLst>
            <pc:docMk/>
            <pc:sldMk cId="1820728976" sldId="1681"/>
            <ac:picMk id="15" creationId="{32A29420-A149-44E3-BC00-5BCDB4635BE5}"/>
          </ac:picMkLst>
        </pc:picChg>
        <pc:picChg chg="add del">
          <ac:chgData name="" userId="e0964351db1cb296" providerId="LiveId" clId="{6045F655-7937-4990-85C4-35486F0D1C57}" dt="2018-05-03T15:02:20.882" v="352" actId="478"/>
          <ac:picMkLst>
            <pc:docMk/>
            <pc:sldMk cId="1820728976" sldId="1681"/>
            <ac:picMk id="18" creationId="{2C031A85-E275-4EBE-AAE7-AF6BBBB9E37E}"/>
          </ac:picMkLst>
        </pc:picChg>
        <pc:cxnChg chg="add del">
          <ac:chgData name="" userId="e0964351db1cb296" providerId="LiveId" clId="{6045F655-7937-4990-85C4-35486F0D1C57}" dt="2018-05-03T15:02:27.515" v="355" actId="478"/>
          <ac:cxnSpMkLst>
            <pc:docMk/>
            <pc:sldMk cId="1820728976" sldId="1681"/>
            <ac:cxnSpMk id="10" creationId="{286BB1B4-950D-48BB-A7B7-E9CFC744DE83}"/>
          </ac:cxnSpMkLst>
        </pc:cxnChg>
        <pc:cxnChg chg="add del">
          <ac:chgData name="" userId="e0964351db1cb296" providerId="LiveId" clId="{6045F655-7937-4990-85C4-35486F0D1C57}" dt="2018-05-03T15:02:31.036" v="357" actId="478"/>
          <ac:cxnSpMkLst>
            <pc:docMk/>
            <pc:sldMk cId="1820728976" sldId="1681"/>
            <ac:cxnSpMk id="11" creationId="{58EFC10F-58B3-4B0C-B777-B7CC90B0B26C}"/>
          </ac:cxnSpMkLst>
        </pc:cxnChg>
      </pc:sldChg>
      <pc:sldChg chg="addSp delSp modSp add ord modTransition">
        <pc:chgData name="" userId="e0964351db1cb296" providerId="LiveId" clId="{6045F655-7937-4990-85C4-35486F0D1C57}" dt="2018-06-01T15:19:58.993" v="3252"/>
        <pc:sldMkLst>
          <pc:docMk/>
          <pc:sldMk cId="777417630" sldId="1682"/>
        </pc:sldMkLst>
        <pc:spChg chg="del">
          <ac:chgData name="" userId="e0964351db1cb296" providerId="LiveId" clId="{6045F655-7937-4990-85C4-35486F0D1C57}" dt="2018-05-03T15:03:20.327" v="375" actId="478"/>
          <ac:spMkLst>
            <pc:docMk/>
            <pc:sldMk cId="777417630" sldId="1682"/>
            <ac:spMk id="7" creationId="{645FD6C3-1441-4963-870C-728C6A3B7959}"/>
          </ac:spMkLst>
        </pc:spChg>
        <pc:spChg chg="add">
          <ac:chgData name="" userId="e0964351db1cb296" providerId="LiveId" clId="{6045F655-7937-4990-85C4-35486F0D1C57}" dt="2018-05-04T17:11:02.857" v="1573" actId="20577"/>
          <ac:spMkLst>
            <pc:docMk/>
            <pc:sldMk cId="777417630" sldId="1682"/>
            <ac:spMk id="10" creationId="{CB923AC1-23BC-4638-8C66-594DF2907C7F}"/>
          </ac:spMkLst>
        </pc:spChg>
        <pc:spChg chg="mod">
          <ac:chgData name="" userId="e0964351db1cb296" providerId="LiveId" clId="{6045F655-7937-4990-85C4-35486F0D1C57}" dt="2018-05-03T15:03:45.738" v="388" actId="1076"/>
          <ac:spMkLst>
            <pc:docMk/>
            <pc:sldMk cId="777417630" sldId="1682"/>
            <ac:spMk id="13" creationId="{1A9A2018-1C54-4203-9406-FF3E4DFCB9B2}"/>
          </ac:spMkLst>
        </pc:spChg>
        <pc:spChg chg="del">
          <ac:chgData name="" userId="e0964351db1cb296" providerId="LiveId" clId="{6045F655-7937-4990-85C4-35486F0D1C57}" dt="2018-05-03T15:03:10.110" v="373" actId="478"/>
          <ac:spMkLst>
            <pc:docMk/>
            <pc:sldMk cId="777417630" sldId="1682"/>
            <ac:spMk id="14" creationId="{1D4DCBE8-049F-41CB-AA5B-1C0F403D74A6}"/>
          </ac:spMkLst>
        </pc:spChg>
        <pc:spChg chg="del">
          <ac:chgData name="" userId="e0964351db1cb296" providerId="LiveId" clId="{6045F655-7937-4990-85C4-35486F0D1C57}" dt="2018-05-03T15:03:05.918" v="371" actId="478"/>
          <ac:spMkLst>
            <pc:docMk/>
            <pc:sldMk cId="777417630" sldId="1682"/>
            <ac:spMk id="16" creationId="{BB2C77D1-9A87-473B-8966-6944CE3F9F41}"/>
          </ac:spMkLst>
        </pc:spChg>
        <pc:spChg chg="del">
          <ac:chgData name="" userId="e0964351db1cb296" providerId="LiveId" clId="{6045F655-7937-4990-85C4-35486F0D1C57}" dt="2018-05-03T15:03:23.942" v="377" actId="478"/>
          <ac:spMkLst>
            <pc:docMk/>
            <pc:sldMk cId="777417630" sldId="1682"/>
            <ac:spMk id="19" creationId="{FE515610-EE71-477C-868E-9A81FF6EFFA8}"/>
          </ac:spMkLst>
        </pc:spChg>
        <pc:spChg chg="add mod">
          <ac:chgData name="" userId="e0964351db1cb296" providerId="LiveId" clId="{6045F655-7937-4990-85C4-35486F0D1C57}" dt="2018-05-03T15:04:04.515" v="397" actId="1076"/>
          <ac:spMkLst>
            <pc:docMk/>
            <pc:sldMk cId="777417630" sldId="1682"/>
            <ac:spMk id="20" creationId="{95EB9F7A-44DB-4FC4-B57D-522C401D227D}"/>
          </ac:spMkLst>
        </pc:spChg>
        <pc:graphicFrameChg chg="del">
          <ac:chgData name="" userId="e0964351db1cb296" providerId="LiveId" clId="{6045F655-7937-4990-85C4-35486F0D1C57}" dt="2018-05-03T15:03:17.844" v="374" actId="478"/>
          <ac:graphicFrameMkLst>
            <pc:docMk/>
            <pc:sldMk cId="777417630" sldId="1682"/>
            <ac:graphicFrameMk id="6" creationId="{AFF74A82-3542-4361-BF72-159608B7EDDD}"/>
          </ac:graphicFrameMkLst>
        </pc:graphicFrameChg>
        <pc:picChg chg="add mod">
          <ac:chgData name="" userId="e0964351db1cb296" providerId="LiveId" clId="{6045F655-7937-4990-85C4-35486F0D1C57}" dt="2018-05-04T16:48:25.368" v="859" actId="1076"/>
          <ac:picMkLst>
            <pc:docMk/>
            <pc:sldMk cId="777417630" sldId="1682"/>
            <ac:picMk id="3" creationId="{1C38C30F-1E95-48F9-842B-D81C8F588E9E}"/>
          </ac:picMkLst>
        </pc:picChg>
        <pc:picChg chg="del">
          <ac:chgData name="" userId="e0964351db1cb296" providerId="LiveId" clId="{6045F655-7937-4990-85C4-35486F0D1C57}" dt="2018-05-03T15:03:31.076" v="379" actId="478"/>
          <ac:picMkLst>
            <pc:docMk/>
            <pc:sldMk cId="777417630" sldId="1682"/>
            <ac:picMk id="8" creationId="{36387548-A858-4FE0-85C9-76FBC8FD931D}"/>
          </ac:picMkLst>
        </pc:picChg>
        <pc:picChg chg="mod">
          <ac:chgData name="" userId="e0964351db1cb296" providerId="LiveId" clId="{6045F655-7937-4990-85C4-35486F0D1C57}" dt="2018-05-03T15:03:29.784" v="378" actId="1076"/>
          <ac:picMkLst>
            <pc:docMk/>
            <pc:sldMk cId="777417630" sldId="1682"/>
            <ac:picMk id="9" creationId="{2E3BBA3D-FAE6-4224-841D-24CE85E6CDC1}"/>
          </ac:picMkLst>
        </pc:picChg>
        <pc:picChg chg="del">
          <ac:chgData name="" userId="e0964351db1cb296" providerId="LiveId" clId="{6045F655-7937-4990-85C4-35486F0D1C57}" dt="2018-05-03T15:03:07.615" v="372" actId="478"/>
          <ac:picMkLst>
            <pc:docMk/>
            <pc:sldMk cId="777417630" sldId="1682"/>
            <ac:picMk id="15" creationId="{32A29420-A149-44E3-BC00-5BCDB4635BE5}"/>
          </ac:picMkLst>
        </pc:picChg>
        <pc:picChg chg="del">
          <ac:chgData name="" userId="e0964351db1cb296" providerId="LiveId" clId="{6045F655-7937-4990-85C4-35486F0D1C57}" dt="2018-05-03T15:03:22.058" v="376" actId="478"/>
          <ac:picMkLst>
            <pc:docMk/>
            <pc:sldMk cId="777417630" sldId="1682"/>
            <ac:picMk id="18" creationId="{2C031A85-E275-4EBE-AAE7-AF6BBBB9E37E}"/>
          </ac:picMkLst>
        </pc:picChg>
        <pc:cxnChg chg="del">
          <ac:chgData name="" userId="e0964351db1cb296" providerId="LiveId" clId="{6045F655-7937-4990-85C4-35486F0D1C57}" dt="2018-05-03T15:03:32.695" v="380" actId="478"/>
          <ac:cxnSpMkLst>
            <pc:docMk/>
            <pc:sldMk cId="777417630" sldId="1682"/>
            <ac:cxnSpMk id="10" creationId="{286BB1B4-950D-48BB-A7B7-E9CFC744DE83}"/>
          </ac:cxnSpMkLst>
        </pc:cxnChg>
        <pc:cxnChg chg="del">
          <ac:chgData name="" userId="e0964351db1cb296" providerId="LiveId" clId="{6045F655-7937-4990-85C4-35486F0D1C57}" dt="2018-05-03T15:03:34.479" v="381" actId="478"/>
          <ac:cxnSpMkLst>
            <pc:docMk/>
            <pc:sldMk cId="777417630" sldId="1682"/>
            <ac:cxnSpMk id="11" creationId="{58EFC10F-58B3-4B0C-B777-B7CC90B0B26C}"/>
          </ac:cxnSpMkLst>
        </pc:cxnChg>
      </pc:sldChg>
      <pc:sldChg chg="addSp delSp modSp add ord modTransition">
        <pc:chgData name="" userId="e0964351db1cb296" providerId="LiveId" clId="{6045F655-7937-4990-85C4-35486F0D1C57}" dt="2018-06-01T15:19:58.993" v="3252"/>
        <pc:sldMkLst>
          <pc:docMk/>
          <pc:sldMk cId="4071101569" sldId="1683"/>
        </pc:sldMkLst>
        <pc:spChg chg="del">
          <ac:chgData name="" userId="e0964351db1cb296" providerId="LiveId" clId="{6045F655-7937-4990-85C4-35486F0D1C57}" dt="2018-05-03T15:04:38.084" v="401" actId="478"/>
          <ac:spMkLst>
            <pc:docMk/>
            <pc:sldMk cId="4071101569" sldId="1683"/>
            <ac:spMk id="7" creationId="{645FD6C3-1441-4963-870C-728C6A3B7959}"/>
          </ac:spMkLst>
        </pc:spChg>
        <pc:spChg chg="mod">
          <ac:chgData name="" userId="e0964351db1cb296" providerId="LiveId" clId="{6045F655-7937-4990-85C4-35486F0D1C57}" dt="2018-05-03T15:05:05.879" v="431" actId="20577"/>
          <ac:spMkLst>
            <pc:docMk/>
            <pc:sldMk cId="4071101569" sldId="1683"/>
            <ac:spMk id="14" creationId="{1D4DCBE8-049F-41CB-AA5B-1C0F403D74A6}"/>
          </ac:spMkLst>
        </pc:spChg>
        <pc:spChg chg="add">
          <ac:chgData name="" userId="e0964351db1cb296" providerId="LiveId" clId="{6045F655-7937-4990-85C4-35486F0D1C57}" dt="2018-05-04T17:11:05.820" v="1574" actId="20577"/>
          <ac:spMkLst>
            <pc:docMk/>
            <pc:sldMk cId="4071101569" sldId="1683"/>
            <ac:spMk id="18" creationId="{95A8DF48-4C88-477B-AA53-CCA766B5070F}"/>
          </ac:spMkLst>
        </pc:spChg>
        <pc:spChg chg="del">
          <ac:chgData name="" userId="e0964351db1cb296" providerId="LiveId" clId="{6045F655-7937-4990-85C4-35486F0D1C57}" dt="2018-05-03T15:04:41.919" v="403" actId="478"/>
          <ac:spMkLst>
            <pc:docMk/>
            <pc:sldMk cId="4071101569" sldId="1683"/>
            <ac:spMk id="19" creationId="{FE515610-EE71-477C-868E-9A81FF6EFFA8}"/>
          </ac:spMkLst>
        </pc:spChg>
        <pc:spChg chg="add mod">
          <ac:chgData name="" userId="e0964351db1cb296" providerId="LiveId" clId="{6045F655-7937-4990-85C4-35486F0D1C57}" dt="2018-05-03T15:05:25.894" v="442" actId="1076"/>
          <ac:spMkLst>
            <pc:docMk/>
            <pc:sldMk cId="4071101569" sldId="1683"/>
            <ac:spMk id="20" creationId="{92C302D2-3E6E-47AB-AE5C-A648DB35D2AF}"/>
          </ac:spMkLst>
        </pc:spChg>
        <pc:graphicFrameChg chg="del mod">
          <ac:chgData name="" userId="e0964351db1cb296" providerId="LiveId" clId="{6045F655-7937-4990-85C4-35486F0D1C57}" dt="2018-05-03T15:04:35.259" v="400" actId="478"/>
          <ac:graphicFrameMkLst>
            <pc:docMk/>
            <pc:sldMk cId="4071101569" sldId="1683"/>
            <ac:graphicFrameMk id="6" creationId="{AFF74A82-3542-4361-BF72-159608B7EDDD}"/>
          </ac:graphicFrameMkLst>
        </pc:graphicFrameChg>
        <pc:picChg chg="add mod">
          <ac:chgData name="" userId="e0964351db1cb296" providerId="LiveId" clId="{6045F655-7937-4990-85C4-35486F0D1C57}" dt="2018-05-04T16:48:34.035" v="861" actId="1076"/>
          <ac:picMkLst>
            <pc:docMk/>
            <pc:sldMk cId="4071101569" sldId="1683"/>
            <ac:picMk id="3" creationId="{6596C8A5-2260-437D-9FB0-566CB56C7C89}"/>
          </ac:picMkLst>
        </pc:picChg>
        <pc:picChg chg="del">
          <ac:chgData name="" userId="e0964351db1cb296" providerId="LiveId" clId="{6045F655-7937-4990-85C4-35486F0D1C57}" dt="2018-05-03T15:04:52.154" v="406" actId="478"/>
          <ac:picMkLst>
            <pc:docMk/>
            <pc:sldMk cId="4071101569" sldId="1683"/>
            <ac:picMk id="8" creationId="{36387548-A858-4FE0-85C9-76FBC8FD931D}"/>
          </ac:picMkLst>
        </pc:picChg>
        <pc:picChg chg="mod">
          <ac:chgData name="" userId="e0964351db1cb296" providerId="LiveId" clId="{6045F655-7937-4990-85C4-35486F0D1C57}" dt="2018-05-03T15:04:50.874" v="405" actId="1076"/>
          <ac:picMkLst>
            <pc:docMk/>
            <pc:sldMk cId="4071101569" sldId="1683"/>
            <ac:picMk id="9" creationId="{2E3BBA3D-FAE6-4224-841D-24CE85E6CDC1}"/>
          </ac:picMkLst>
        </pc:picChg>
        <pc:picChg chg="del">
          <ac:chgData name="" userId="e0964351db1cb296" providerId="LiveId" clId="{6045F655-7937-4990-85C4-35486F0D1C57}" dt="2018-05-03T15:04:39.632" v="402" actId="478"/>
          <ac:picMkLst>
            <pc:docMk/>
            <pc:sldMk cId="4071101569" sldId="1683"/>
            <ac:picMk id="18" creationId="{2C031A85-E275-4EBE-AAE7-AF6BBBB9E37E}"/>
          </ac:picMkLst>
        </pc:picChg>
        <pc:cxnChg chg="del">
          <ac:chgData name="" userId="e0964351db1cb296" providerId="LiveId" clId="{6045F655-7937-4990-85C4-35486F0D1C57}" dt="2018-05-03T15:04:53.740" v="407" actId="478"/>
          <ac:cxnSpMkLst>
            <pc:docMk/>
            <pc:sldMk cId="4071101569" sldId="1683"/>
            <ac:cxnSpMk id="10" creationId="{286BB1B4-950D-48BB-A7B7-E9CFC744DE83}"/>
          </ac:cxnSpMkLst>
        </pc:cxnChg>
        <pc:cxnChg chg="del">
          <ac:chgData name="" userId="e0964351db1cb296" providerId="LiveId" clId="{6045F655-7937-4990-85C4-35486F0D1C57}" dt="2018-05-03T15:04:45.904" v="404" actId="478"/>
          <ac:cxnSpMkLst>
            <pc:docMk/>
            <pc:sldMk cId="4071101569" sldId="1683"/>
            <ac:cxnSpMk id="11" creationId="{58EFC10F-58B3-4B0C-B777-B7CC90B0B26C}"/>
          </ac:cxnSpMkLst>
        </pc:cxnChg>
      </pc:sldChg>
      <pc:sldChg chg="addSp modSp add ord modTransition modAnim">
        <pc:chgData name="" userId="e0964351db1cb296" providerId="LiveId" clId="{6045F655-7937-4990-85C4-35486F0D1C57}" dt="2018-06-01T15:19:58.993" v="3252"/>
        <pc:sldMkLst>
          <pc:docMk/>
          <pc:sldMk cId="2631702770" sldId="1684"/>
        </pc:sldMkLst>
        <pc:spChg chg="mod">
          <ac:chgData name="" userId="e0964351db1cb296" providerId="LiveId" clId="{6045F655-7937-4990-85C4-35486F0D1C57}" dt="2018-05-03T15:17:29.340" v="626" actId="14100"/>
          <ac:spMkLst>
            <pc:docMk/>
            <pc:sldMk cId="2631702770" sldId="1684"/>
            <ac:spMk id="17" creationId="{245B8314-0E01-4D6A-98A5-72A7CC8E251C}"/>
          </ac:spMkLst>
        </pc:spChg>
        <pc:spChg chg="add">
          <ac:chgData name="" userId="e0964351db1cb296" providerId="LiveId" clId="{6045F655-7937-4990-85C4-35486F0D1C57}" dt="2018-05-04T17:11:10.367" v="1575" actId="688"/>
          <ac:spMkLst>
            <pc:docMk/>
            <pc:sldMk cId="2631702770" sldId="1684"/>
            <ac:spMk id="20" creationId="{5439670D-BD03-4B0E-8570-CAAA11D893DA}"/>
          </ac:spMkLst>
        </pc:spChg>
        <pc:picChg chg="add mod">
          <ac:chgData name="" userId="e0964351db1cb296" providerId="LiveId" clId="{6045F655-7937-4990-85C4-35486F0D1C57}" dt="2018-05-04T17:49:43.453" v="1781" actId="688"/>
          <ac:picMkLst>
            <pc:docMk/>
            <pc:sldMk cId="2631702770" sldId="1684"/>
            <ac:picMk id="3" creationId="{86334B0D-8B96-4F26-A4A1-AF95B99E9609}"/>
          </ac:picMkLst>
        </pc:picChg>
      </pc:sldChg>
      <pc:sldChg chg="addSp delSp modSp add ord modTransition">
        <pc:chgData name="" userId="e0964351db1cb296" providerId="LiveId" clId="{6045F655-7937-4990-85C4-35486F0D1C57}" dt="2018-06-01T15:19:58.993" v="3252"/>
        <pc:sldMkLst>
          <pc:docMk/>
          <pc:sldMk cId="3597838131" sldId="1685"/>
        </pc:sldMkLst>
        <pc:spChg chg="del">
          <ac:chgData name="" userId="e0964351db1cb296" providerId="LiveId" clId="{6045F655-7937-4990-85C4-35486F0D1C57}" dt="2018-05-03T15:06:29.700" v="447" actId="20577"/>
          <ac:spMkLst>
            <pc:docMk/>
            <pc:sldMk cId="3597838131" sldId="1685"/>
            <ac:spMk id="2" creationId="{AF7349A3-7077-4342-90D6-C13A6D3DD405}"/>
          </ac:spMkLst>
        </pc:spChg>
        <pc:spChg chg="add mod">
          <ac:chgData name="" userId="e0964351db1cb296" providerId="LiveId" clId="{6045F655-7937-4990-85C4-35486F0D1C57}" dt="2018-05-03T15:06:38.088" v="475" actId="20577"/>
          <ac:spMkLst>
            <pc:docMk/>
            <pc:sldMk cId="3597838131" sldId="1685"/>
            <ac:spMk id="3" creationId="{4DBF8973-5074-4F5A-B752-47BDA269B9BE}"/>
          </ac:spMkLst>
        </pc:spChg>
        <pc:spChg chg="add">
          <ac:chgData name="" userId="e0964351db1cb296" providerId="LiveId" clId="{6045F655-7937-4990-85C4-35486F0D1C57}" dt="2018-05-04T17:11:14.344" v="1576" actId="20577"/>
          <ac:spMkLst>
            <pc:docMk/>
            <pc:sldMk cId="3597838131" sldId="1685"/>
            <ac:spMk id="4" creationId="{DACCB0B7-557E-4DF2-81E2-EA9E16D1BD4B}"/>
          </ac:spMkLst>
        </pc:spChg>
        <pc:graphicFrameChg chg="add mod">
          <ac:chgData name="" userId="e0964351db1cb296" providerId="LiveId" clId="{6045F655-7937-4990-85C4-35486F0D1C57}" dt="2018-05-04T17:01:56.028" v="1367" actId="20577"/>
          <ac:graphicFrameMkLst>
            <pc:docMk/>
            <pc:sldMk cId="3597838131" sldId="1685"/>
            <ac:graphicFrameMk id="2" creationId="{DA36DB77-7548-495E-B255-CB02C508D1A5}"/>
          </ac:graphicFrameMkLst>
        </pc:graphicFrameChg>
      </pc:sldChg>
      <pc:sldChg chg="modSp add modTransition">
        <pc:chgData name="" userId="e0964351db1cb296" providerId="LiveId" clId="{6045F655-7937-4990-85C4-35486F0D1C57}" dt="2018-06-01T15:19:58.993" v="3252"/>
        <pc:sldMkLst>
          <pc:docMk/>
          <pc:sldMk cId="2857344751" sldId="1686"/>
        </pc:sldMkLst>
        <pc:spChg chg="mod">
          <ac:chgData name="" userId="e0964351db1cb296" providerId="LiveId" clId="{6045F655-7937-4990-85C4-35486F0D1C57}" dt="2018-05-03T15:12:09.664" v="587" actId="20577"/>
          <ac:spMkLst>
            <pc:docMk/>
            <pc:sldMk cId="2857344751" sldId="1686"/>
            <ac:spMk id="4" creationId="{00000000-0000-0000-0000-000000000000}"/>
          </ac:spMkLst>
        </pc:spChg>
        <pc:spChg chg="mod">
          <ac:chgData name="" userId="e0964351db1cb296" providerId="LiveId" clId="{6045F655-7937-4990-85C4-35486F0D1C57}" dt="2018-05-03T15:12:45.970" v="594" actId="207"/>
          <ac:spMkLst>
            <pc:docMk/>
            <pc:sldMk cId="2857344751" sldId="1686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3T15:12:31.568" v="589" actId="207"/>
          <ac:spMkLst>
            <pc:docMk/>
            <pc:sldMk cId="2857344751" sldId="1686"/>
            <ac:spMk id="58" creationId="{00000000-0000-0000-0000-000000000000}"/>
          </ac:spMkLst>
        </pc:spChg>
        <pc:spChg chg="mod">
          <ac:chgData name="" userId="e0964351db1cb296" providerId="LiveId" clId="{6045F655-7937-4990-85C4-35486F0D1C57}" dt="2018-05-03T15:12:25.468" v="588" actId="207"/>
          <ac:spMkLst>
            <pc:docMk/>
            <pc:sldMk cId="2857344751" sldId="1686"/>
            <ac:spMk id="68" creationId="{3AD0958A-B3E2-4B04-A24E-33B887D9AC76}"/>
          </ac:spMkLst>
        </pc:spChg>
        <pc:spChg chg="mod">
          <ac:chgData name="" userId="e0964351db1cb296" providerId="LiveId" clId="{6045F655-7937-4990-85C4-35486F0D1C57}" dt="2018-05-03T15:12:56.037" v="598" actId="207"/>
          <ac:spMkLst>
            <pc:docMk/>
            <pc:sldMk cId="2857344751" sldId="1686"/>
            <ac:spMk id="71" creationId="{7FD5E2BC-A87B-4F7C-9EF9-0B3E30EDCC8F}"/>
          </ac:spMkLst>
        </pc:spChg>
        <pc:spChg chg="mod">
          <ac:chgData name="" userId="e0964351db1cb296" providerId="LiveId" clId="{6045F655-7937-4990-85C4-35486F0D1C57}" dt="2018-05-03T15:12:37.713" v="591" actId="207"/>
          <ac:spMkLst>
            <pc:docMk/>
            <pc:sldMk cId="2857344751" sldId="1686"/>
            <ac:spMk id="73" creationId="{00000000-0000-0000-0000-000000000000}"/>
          </ac:spMkLst>
        </pc:spChg>
        <pc:spChg chg="mod">
          <ac:chgData name="" userId="e0964351db1cb296" providerId="LiveId" clId="{6045F655-7937-4990-85C4-35486F0D1C57}" dt="2018-05-03T15:12:40.217" v="592" actId="207"/>
          <ac:spMkLst>
            <pc:docMk/>
            <pc:sldMk cId="2857344751" sldId="1686"/>
            <ac:spMk id="76" creationId="{00000000-0000-0000-0000-000000000000}"/>
          </ac:spMkLst>
        </pc:spChg>
        <pc:spChg chg="mod">
          <ac:chgData name="" userId="e0964351db1cb296" providerId="LiveId" clId="{6045F655-7937-4990-85C4-35486F0D1C57}" dt="2018-05-03T15:12:53.540" v="597" actId="207"/>
          <ac:spMkLst>
            <pc:docMk/>
            <pc:sldMk cId="2857344751" sldId="1686"/>
            <ac:spMk id="78" creationId="{00000000-0000-0000-0000-000000000000}"/>
          </ac:spMkLst>
        </pc:spChg>
        <pc:spChg chg="mod">
          <ac:chgData name="" userId="e0964351db1cb296" providerId="LiveId" clId="{6045F655-7937-4990-85C4-35486F0D1C57}" dt="2018-05-03T15:12:34.770" v="590" actId="207"/>
          <ac:spMkLst>
            <pc:docMk/>
            <pc:sldMk cId="2857344751" sldId="1686"/>
            <ac:spMk id="80" creationId="{16CA87FF-784A-4D45-BC6F-90202E1A6172}"/>
          </ac:spMkLst>
        </pc:spChg>
        <pc:spChg chg="mod">
          <ac:chgData name="" userId="e0964351db1cb296" providerId="LiveId" clId="{6045F655-7937-4990-85C4-35486F0D1C57}" dt="2018-05-03T15:12:43.379" v="593" actId="207"/>
          <ac:spMkLst>
            <pc:docMk/>
            <pc:sldMk cId="2857344751" sldId="1686"/>
            <ac:spMk id="96" creationId="{00000000-0000-0000-0000-000000000000}"/>
          </ac:spMkLst>
        </pc:spChg>
      </pc:sldChg>
      <pc:sldChg chg="addSp delSp modSp add modTransition modAnim">
        <pc:chgData name="" userId="e0964351db1cb296" providerId="LiveId" clId="{6045F655-7937-4990-85C4-35486F0D1C57}" dt="2018-06-01T15:19:58.993" v="3252"/>
        <pc:sldMkLst>
          <pc:docMk/>
          <pc:sldMk cId="638937043" sldId="1687"/>
        </pc:sldMkLst>
        <pc:spChg chg="add del">
          <ac:chgData name="" userId="e0964351db1cb296" providerId="LiveId" clId="{6045F655-7937-4990-85C4-35486F0D1C57}" dt="2018-05-04T17:09:16.868" v="1548" actId="478"/>
          <ac:spMkLst>
            <pc:docMk/>
            <pc:sldMk cId="638937043" sldId="1687"/>
            <ac:spMk id="3" creationId="{00000000-0000-0000-0000-000000000000}"/>
          </ac:spMkLst>
        </pc:spChg>
        <pc:spChg chg="add del mod">
          <ac:chgData name="" userId="e0964351db1cb296" providerId="LiveId" clId="{6045F655-7937-4990-85C4-35486F0D1C57}" dt="2018-05-04T16:52:01.669" v="960" actId="478"/>
          <ac:spMkLst>
            <pc:docMk/>
            <pc:sldMk cId="638937043" sldId="1687"/>
            <ac:spMk id="4" creationId="{BEB312D4-244B-40AD-B91E-FF4E662CC1E7}"/>
          </ac:spMkLst>
        </pc:spChg>
        <pc:spChg chg="del">
          <ac:chgData name="" userId="e0964351db1cb296" providerId="LiveId" clId="{6045F655-7937-4990-85C4-35486F0D1C57}" dt="2018-05-04T17:08:35.984" v="1542" actId="478"/>
          <ac:spMkLst>
            <pc:docMk/>
            <pc:sldMk cId="638937043" sldId="1687"/>
            <ac:spMk id="7" creationId="{00000000-0000-0000-0000-000000000000}"/>
          </ac:spMkLst>
        </pc:spChg>
        <pc:spChg chg="add mod">
          <ac:chgData name="" userId="e0964351db1cb296" providerId="LiveId" clId="{6045F655-7937-4990-85C4-35486F0D1C57}" dt="2018-05-04T16:53:45.429" v="1009" actId="207"/>
          <ac:spMkLst>
            <pc:docMk/>
            <pc:sldMk cId="638937043" sldId="1687"/>
            <ac:spMk id="8" creationId="{818AF2AA-AE81-4E40-A365-4C3809155F10}"/>
          </ac:spMkLst>
        </pc:spChg>
        <pc:spChg chg="add del">
          <ac:chgData name="" userId="e0964351db1cb296" providerId="LiveId" clId="{6045F655-7937-4990-85C4-35486F0D1C57}" dt="2018-05-04T17:08:43.138" v="1544" actId="20577"/>
          <ac:spMkLst>
            <pc:docMk/>
            <pc:sldMk cId="638937043" sldId="1687"/>
            <ac:spMk id="28" creationId="{52501693-6DAE-4DF7-A3B0-2CAE6AF14121}"/>
          </ac:spMkLst>
        </pc:spChg>
        <pc:grpChg chg="del">
          <ac:chgData name="" userId="e0964351db1cb296" providerId="LiveId" clId="{6045F655-7937-4990-85C4-35486F0D1C57}" dt="2018-05-04T17:09:24.935" v="1550" actId="478"/>
          <ac:grpSpMkLst>
            <pc:docMk/>
            <pc:sldMk cId="638937043" sldId="1687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09:21.612" v="1549" actId="478"/>
          <ac:grpSpMkLst>
            <pc:docMk/>
            <pc:sldMk cId="638937043" sldId="1687"/>
            <ac:grpSpMk id="23" creationId="{00000000-0000-0000-0000-000000000000}"/>
          </ac:grpSpMkLst>
        </pc:grpChg>
        <pc:grpChg chg="add del">
          <ac:chgData name="" userId="e0964351db1cb296" providerId="LiveId" clId="{6045F655-7937-4990-85C4-35486F0D1C57}" dt="2018-05-04T17:09:07.490" v="1546" actId="20577"/>
          <ac:grpSpMkLst>
            <pc:docMk/>
            <pc:sldMk cId="638937043" sldId="1687"/>
            <ac:grpSpMk id="29" creationId="{01B5B92C-D906-4019-B52C-B6A617BC985D}"/>
          </ac:grpSpMkLst>
        </pc:grpChg>
        <pc:grpChg chg="add">
          <ac:chgData name="" userId="e0964351db1cb296" providerId="LiveId" clId="{6045F655-7937-4990-85C4-35486F0D1C57}" dt="2018-05-04T17:09:26.422" v="1551" actId="20577"/>
          <ac:grpSpMkLst>
            <pc:docMk/>
            <pc:sldMk cId="638937043" sldId="1687"/>
            <ac:grpSpMk id="38" creationId="{60165E05-93AD-4CB2-AE14-261B264794BE}"/>
          </ac:grpSpMkLst>
        </pc:grpChg>
        <pc:picChg chg="del">
          <ac:chgData name="" userId="e0964351db1cb296" providerId="LiveId" clId="{6045F655-7937-4990-85C4-35486F0D1C57}" dt="2018-05-04T16:49:06.607" v="869" actId="478"/>
          <ac:picMkLst>
            <pc:docMk/>
            <pc:sldMk cId="638937043" sldId="1687"/>
            <ac:picMk id="2" creationId="{F165ECBD-A472-4C45-8244-3AE212DC972C}"/>
          </ac:picMkLst>
        </pc:picChg>
        <pc:picChg chg="add mod">
          <ac:chgData name="" userId="e0964351db1cb296" providerId="LiveId" clId="{6045F655-7937-4990-85C4-35486F0D1C57}" dt="2018-05-04T16:52:49.248" v="966" actId="1076"/>
          <ac:picMkLst>
            <pc:docMk/>
            <pc:sldMk cId="638937043" sldId="1687"/>
            <ac:picMk id="5" creationId="{1D92DF54-FD25-472A-94C0-27B304F178DA}"/>
          </ac:picMkLst>
        </pc:picChg>
        <pc:picChg chg="mod">
          <ac:chgData name="" userId="e0964351db1cb296" providerId="LiveId" clId="{6045F655-7937-4990-85C4-35486F0D1C57}" dt="2018-05-04T16:49:18.752" v="872" actId="1076"/>
          <ac:picMkLst>
            <pc:docMk/>
            <pc:sldMk cId="638937043" sldId="1687"/>
            <ac:picMk id="6" creationId="{00000000-0000-0000-0000-000000000000}"/>
          </ac:picMkLst>
        </pc:picChg>
      </pc:sldChg>
      <pc:sldChg chg="addSp delSp modSp add modTransition modAnim">
        <pc:chgData name="" userId="e0964351db1cb296" providerId="LiveId" clId="{6045F655-7937-4990-85C4-35486F0D1C57}" dt="2018-06-01T15:20:09.334" v="3254"/>
        <pc:sldMkLst>
          <pc:docMk/>
          <pc:sldMk cId="2751088610" sldId="1688"/>
        </pc:sldMkLst>
        <pc:spChg chg="del">
          <ac:chgData name="" userId="e0964351db1cb296" providerId="LiveId" clId="{6045F655-7937-4990-85C4-35486F0D1C57}" dt="2018-05-04T17:09:33.511" v="1552" actId="478"/>
          <ac:spMkLst>
            <pc:docMk/>
            <pc:sldMk cId="2751088610" sldId="1688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4T16:54:01.659" v="1017" actId="1035"/>
          <ac:spMkLst>
            <pc:docMk/>
            <pc:sldMk cId="2751088610" sldId="1688"/>
            <ac:spMk id="8" creationId="{818AF2AA-AE81-4E40-A365-4C3809155F10}"/>
          </ac:spMkLst>
        </pc:spChg>
        <pc:grpChg chg="del">
          <ac:chgData name="" userId="e0964351db1cb296" providerId="LiveId" clId="{6045F655-7937-4990-85C4-35486F0D1C57}" dt="2018-05-04T17:09:43.992" v="1554" actId="478"/>
          <ac:grpSpMkLst>
            <pc:docMk/>
            <pc:sldMk cId="2751088610" sldId="1688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09:40.162" v="1553" actId="478"/>
          <ac:grpSpMkLst>
            <pc:docMk/>
            <pc:sldMk cId="2751088610" sldId="1688"/>
            <ac:grpSpMk id="23" creationId="{00000000-0000-0000-0000-000000000000}"/>
          </ac:grpSpMkLst>
        </pc:grpChg>
        <pc:grpChg chg="add">
          <ac:chgData name="" userId="e0964351db1cb296" providerId="LiveId" clId="{6045F655-7937-4990-85C4-35486F0D1C57}" dt="2018-05-04T17:09:45.485" v="1555" actId="20577"/>
          <ac:grpSpMkLst>
            <pc:docMk/>
            <pc:sldMk cId="2751088610" sldId="1688"/>
            <ac:grpSpMk id="28" creationId="{14650F3C-D87A-4115-82F9-A936B3B1C2D0}"/>
          </ac:grpSpMkLst>
        </pc:grpChg>
      </pc:sldChg>
      <pc:sldChg chg="addSp delSp modSp add modTransition modAnim">
        <pc:chgData name="" userId="e0964351db1cb296" providerId="LiveId" clId="{6045F655-7937-4990-85C4-35486F0D1C57}" dt="2018-06-01T15:20:09.334" v="3254"/>
        <pc:sldMkLst>
          <pc:docMk/>
          <pc:sldMk cId="792649450" sldId="1689"/>
        </pc:sldMkLst>
        <pc:spChg chg="del">
          <ac:chgData name="" userId="e0964351db1cb296" providerId="LiveId" clId="{6045F655-7937-4990-85C4-35486F0D1C57}" dt="2018-05-04T17:09:50.753" v="1556" actId="478"/>
          <ac:spMkLst>
            <pc:docMk/>
            <pc:sldMk cId="792649450" sldId="1689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4T16:54:10.804" v="1023" actId="1035"/>
          <ac:spMkLst>
            <pc:docMk/>
            <pc:sldMk cId="792649450" sldId="1689"/>
            <ac:spMk id="8" creationId="{818AF2AA-AE81-4E40-A365-4C3809155F10}"/>
          </ac:spMkLst>
        </pc:spChg>
        <pc:grpChg chg="del">
          <ac:chgData name="" userId="e0964351db1cb296" providerId="LiveId" clId="{6045F655-7937-4990-85C4-35486F0D1C57}" dt="2018-05-04T17:09:54.964" v="1558" actId="478"/>
          <ac:grpSpMkLst>
            <pc:docMk/>
            <pc:sldMk cId="792649450" sldId="1689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09:53.292" v="1557" actId="478"/>
          <ac:grpSpMkLst>
            <pc:docMk/>
            <pc:sldMk cId="792649450" sldId="1689"/>
            <ac:grpSpMk id="23" creationId="{00000000-0000-0000-0000-000000000000}"/>
          </ac:grpSpMkLst>
        </pc:grpChg>
        <pc:grpChg chg="add">
          <ac:chgData name="" userId="e0964351db1cb296" providerId="LiveId" clId="{6045F655-7937-4990-85C4-35486F0D1C57}" dt="2018-05-04T17:09:56.409" v="1559" actId="20577"/>
          <ac:grpSpMkLst>
            <pc:docMk/>
            <pc:sldMk cId="792649450" sldId="1689"/>
            <ac:grpSpMk id="28" creationId="{E03558BB-8B4D-4597-9497-9CC5D13E5EDA}"/>
          </ac:grpSpMkLst>
        </pc:grpChg>
      </pc:sldChg>
      <pc:sldChg chg="addSp delSp modSp add modTransition modAnim">
        <pc:chgData name="" userId="e0964351db1cb296" providerId="LiveId" clId="{6045F655-7937-4990-85C4-35486F0D1C57}" dt="2018-06-01T15:20:09.334" v="3254"/>
        <pc:sldMkLst>
          <pc:docMk/>
          <pc:sldMk cId="1850885292" sldId="1690"/>
        </pc:sldMkLst>
        <pc:spChg chg="del">
          <ac:chgData name="" userId="e0964351db1cb296" providerId="LiveId" clId="{6045F655-7937-4990-85C4-35486F0D1C57}" dt="2018-05-04T17:10:02.782" v="1560" actId="478"/>
          <ac:spMkLst>
            <pc:docMk/>
            <pc:sldMk cId="1850885292" sldId="1690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4T16:54:22.910" v="1029" actId="1035"/>
          <ac:spMkLst>
            <pc:docMk/>
            <pc:sldMk cId="1850885292" sldId="1690"/>
            <ac:spMk id="8" creationId="{818AF2AA-AE81-4E40-A365-4C3809155F10}"/>
          </ac:spMkLst>
        </pc:spChg>
        <pc:grpChg chg="del">
          <ac:chgData name="" userId="e0964351db1cb296" providerId="LiveId" clId="{6045F655-7937-4990-85C4-35486F0D1C57}" dt="2018-05-04T17:10:06.690" v="1562" actId="478"/>
          <ac:grpSpMkLst>
            <pc:docMk/>
            <pc:sldMk cId="1850885292" sldId="1690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10:05.052" v="1561" actId="478"/>
          <ac:grpSpMkLst>
            <pc:docMk/>
            <pc:sldMk cId="1850885292" sldId="1690"/>
            <ac:grpSpMk id="23" creationId="{00000000-0000-0000-0000-000000000000}"/>
          </ac:grpSpMkLst>
        </pc:grpChg>
        <pc:grpChg chg="add">
          <ac:chgData name="" userId="e0964351db1cb296" providerId="LiveId" clId="{6045F655-7937-4990-85C4-35486F0D1C57}" dt="2018-05-04T17:10:09.081" v="1563" actId="20577"/>
          <ac:grpSpMkLst>
            <pc:docMk/>
            <pc:sldMk cId="1850885292" sldId="1690"/>
            <ac:grpSpMk id="28" creationId="{27204936-E34D-45C8-BC6A-9BF495714281}"/>
          </ac:grpSpMkLst>
        </pc:grpChg>
      </pc:sldChg>
      <pc:sldChg chg="addSp delSp modSp add modTransition modAnim">
        <pc:chgData name="" userId="e0964351db1cb296" providerId="LiveId" clId="{6045F655-7937-4990-85C4-35486F0D1C57}" dt="2018-06-01T15:20:09.334" v="3254"/>
        <pc:sldMkLst>
          <pc:docMk/>
          <pc:sldMk cId="1210999694" sldId="1691"/>
        </pc:sldMkLst>
        <pc:spChg chg="del">
          <ac:chgData name="" userId="e0964351db1cb296" providerId="LiveId" clId="{6045F655-7937-4990-85C4-35486F0D1C57}" dt="2018-05-04T17:10:18.232" v="1564" actId="478"/>
          <ac:spMkLst>
            <pc:docMk/>
            <pc:sldMk cId="1210999694" sldId="1691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4T16:54:33.245" v="1036" actId="1036"/>
          <ac:spMkLst>
            <pc:docMk/>
            <pc:sldMk cId="1210999694" sldId="1691"/>
            <ac:spMk id="8" creationId="{818AF2AA-AE81-4E40-A365-4C3809155F10}"/>
          </ac:spMkLst>
        </pc:spChg>
        <pc:grpChg chg="del">
          <ac:chgData name="" userId="e0964351db1cb296" providerId="LiveId" clId="{6045F655-7937-4990-85C4-35486F0D1C57}" dt="2018-05-04T17:10:22.701" v="1566" actId="478"/>
          <ac:grpSpMkLst>
            <pc:docMk/>
            <pc:sldMk cId="1210999694" sldId="1691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10:19.911" v="1565" actId="478"/>
          <ac:grpSpMkLst>
            <pc:docMk/>
            <pc:sldMk cId="1210999694" sldId="1691"/>
            <ac:grpSpMk id="23" creationId="{00000000-0000-0000-0000-000000000000}"/>
          </ac:grpSpMkLst>
        </pc:grpChg>
        <pc:grpChg chg="add">
          <ac:chgData name="" userId="e0964351db1cb296" providerId="LiveId" clId="{6045F655-7937-4990-85C4-35486F0D1C57}" dt="2018-05-04T17:10:23.953" v="1567" actId="20577"/>
          <ac:grpSpMkLst>
            <pc:docMk/>
            <pc:sldMk cId="1210999694" sldId="1691"/>
            <ac:grpSpMk id="28" creationId="{2855C825-623C-49AB-9964-BFEE6AF4E7BA}"/>
          </ac:grpSpMkLst>
        </pc:grpChg>
      </pc:sldChg>
      <pc:sldChg chg="addSp delSp modSp add modTransition modAnim">
        <pc:chgData name="" userId="e0964351db1cb296" providerId="LiveId" clId="{6045F655-7937-4990-85C4-35486F0D1C57}" dt="2018-06-01T15:20:09.334" v="3254"/>
        <pc:sldMkLst>
          <pc:docMk/>
          <pc:sldMk cId="1207858198" sldId="1692"/>
        </pc:sldMkLst>
        <pc:spChg chg="del">
          <ac:chgData name="" userId="e0964351db1cb296" providerId="LiveId" clId="{6045F655-7937-4990-85C4-35486F0D1C57}" dt="2018-05-04T17:10:30.792" v="1568" actId="478"/>
          <ac:spMkLst>
            <pc:docMk/>
            <pc:sldMk cId="1207858198" sldId="1692"/>
            <ac:spMk id="7" creationId="{00000000-0000-0000-0000-000000000000}"/>
          </ac:spMkLst>
        </pc:spChg>
        <pc:spChg chg="mod">
          <ac:chgData name="" userId="e0964351db1cb296" providerId="LiveId" clId="{6045F655-7937-4990-85C4-35486F0D1C57}" dt="2018-05-04T16:54:41.215" v="1040" actId="1036"/>
          <ac:spMkLst>
            <pc:docMk/>
            <pc:sldMk cId="1207858198" sldId="1692"/>
            <ac:spMk id="8" creationId="{818AF2AA-AE81-4E40-A365-4C3809155F10}"/>
          </ac:spMkLst>
        </pc:spChg>
        <pc:grpChg chg="del">
          <ac:chgData name="" userId="e0964351db1cb296" providerId="LiveId" clId="{6045F655-7937-4990-85C4-35486F0D1C57}" dt="2018-05-04T17:10:34.365" v="1570" actId="478"/>
          <ac:grpSpMkLst>
            <pc:docMk/>
            <pc:sldMk cId="1207858198" sldId="1692"/>
            <ac:grpSpMk id="13" creationId="{8AD54F8F-30CD-4431-BE6B-463A1388E22C}"/>
          </ac:grpSpMkLst>
        </pc:grpChg>
        <pc:grpChg chg="del">
          <ac:chgData name="" userId="e0964351db1cb296" providerId="LiveId" clId="{6045F655-7937-4990-85C4-35486F0D1C57}" dt="2018-05-04T17:10:32.447" v="1569" actId="478"/>
          <ac:grpSpMkLst>
            <pc:docMk/>
            <pc:sldMk cId="1207858198" sldId="1692"/>
            <ac:grpSpMk id="23" creationId="{00000000-0000-0000-0000-000000000000}"/>
          </ac:grpSpMkLst>
        </pc:grpChg>
        <pc:grpChg chg="add">
          <ac:chgData name="" userId="e0964351db1cb296" providerId="LiveId" clId="{6045F655-7937-4990-85C4-35486F0D1C57}" dt="2018-05-04T17:10:35.570" v="1571" actId="20577"/>
          <ac:grpSpMkLst>
            <pc:docMk/>
            <pc:sldMk cId="1207858198" sldId="1692"/>
            <ac:grpSpMk id="28" creationId="{2DC91337-1173-4448-8E1A-6EAB410771A0}"/>
          </ac:grpSpMkLst>
        </pc:grpChg>
      </pc:sldChg>
      <pc:sldChg chg="addSp delSp modSp add modTransition">
        <pc:chgData name="" userId="e0964351db1cb296" providerId="LiveId" clId="{6045F655-7937-4990-85C4-35486F0D1C57}" dt="2018-06-01T15:19:58.993" v="3252"/>
        <pc:sldMkLst>
          <pc:docMk/>
          <pc:sldMk cId="3661454075" sldId="1693"/>
        </pc:sldMkLst>
        <pc:spChg chg="del">
          <ac:chgData name="" userId="e0964351db1cb296" providerId="LiveId" clId="{6045F655-7937-4990-85C4-35486F0D1C57}" dt="2018-05-04T17:04:42.451" v="1369" actId="20577"/>
          <ac:spMkLst>
            <pc:docMk/>
            <pc:sldMk cId="3661454075" sldId="1693"/>
            <ac:spMk id="2" creationId="{DE762C67-37FD-4673-8D8B-D99645CCDF62}"/>
          </ac:spMkLst>
        </pc:spChg>
        <pc:spChg chg="add mod">
          <ac:chgData name="" userId="e0964351db1cb296" providerId="LiveId" clId="{6045F655-7937-4990-85C4-35486F0D1C57}" dt="2018-05-04T17:05:53.338" v="1430" actId="12789"/>
          <ac:spMkLst>
            <pc:docMk/>
            <pc:sldMk cId="3661454075" sldId="1693"/>
            <ac:spMk id="3" creationId="{AF2761A1-0EE6-4AFC-8C76-1F15E04EBA8B}"/>
          </ac:spMkLst>
        </pc:spChg>
        <pc:spChg chg="add">
          <ac:chgData name="" userId="e0964351db1cb296" providerId="LiveId" clId="{6045F655-7937-4990-85C4-35486F0D1C57}" dt="2018-05-04T17:11:17.411" v="1577" actId="20577"/>
          <ac:spMkLst>
            <pc:docMk/>
            <pc:sldMk cId="3661454075" sldId="1693"/>
            <ac:spMk id="4" creationId="{EDDE96A7-B94B-42A5-B915-397CCCB2D789}"/>
          </ac:spMkLst>
        </pc:spChg>
      </pc:sldChg>
      <pc:sldChg chg="addSp delSp modSp add modTransition modNotesTx">
        <pc:chgData name="" userId="e0964351db1cb296" providerId="LiveId" clId="{6045F655-7937-4990-85C4-35486F0D1C57}" dt="2018-06-01T15:19:58.993" v="3252"/>
        <pc:sldMkLst>
          <pc:docMk/>
          <pc:sldMk cId="3840917454" sldId="1694"/>
        </pc:sldMkLst>
        <pc:spChg chg="del">
          <ac:chgData name="" userId="e0964351db1cb296" providerId="LiveId" clId="{6045F655-7937-4990-85C4-35486F0D1C57}" dt="2018-05-04T17:23:43.686" v="1632" actId="20577"/>
          <ac:spMkLst>
            <pc:docMk/>
            <pc:sldMk cId="3840917454" sldId="1694"/>
            <ac:spMk id="2" creationId="{CA7BDF2E-55F7-44E4-937E-CE4AFAC9DFC2}"/>
          </ac:spMkLst>
        </pc:spChg>
        <pc:spChg chg="del">
          <ac:chgData name="" userId="e0964351db1cb296" providerId="LiveId" clId="{6045F655-7937-4990-85C4-35486F0D1C57}" dt="2018-05-04T17:23:43.686" v="1632" actId="20577"/>
          <ac:spMkLst>
            <pc:docMk/>
            <pc:sldMk cId="3840917454" sldId="1694"/>
            <ac:spMk id="3" creationId="{0692B4CB-3CD6-4079-B222-B5828388A4D0}"/>
          </ac:spMkLst>
        </pc:spChg>
        <pc:spChg chg="add del mod">
          <ac:chgData name="" userId="e0964351db1cb296" providerId="LiveId" clId="{6045F655-7937-4990-85C4-35486F0D1C57}" dt="2018-05-04T17:25:55.100" v="1645" actId="478"/>
          <ac:spMkLst>
            <pc:docMk/>
            <pc:sldMk cId="3840917454" sldId="1694"/>
            <ac:spMk id="4" creationId="{949E8129-4FC8-40CA-8BFF-17E268E62679}"/>
          </ac:spMkLst>
        </pc:spChg>
        <pc:spChg chg="add mod">
          <ac:chgData name="" userId="e0964351db1cb296" providerId="LiveId" clId="{6045F655-7937-4990-85C4-35486F0D1C57}" dt="2018-05-04T17:38:43.910" v="1751" actId="20577"/>
          <ac:spMkLst>
            <pc:docMk/>
            <pc:sldMk cId="3840917454" sldId="1694"/>
            <ac:spMk id="6" creationId="{08166C2B-E695-4370-9A52-075BCC17DCDB}"/>
          </ac:spMkLst>
        </pc:spChg>
        <pc:spChg chg="add">
          <ac:chgData name="" userId="e0964351db1cb296" providerId="LiveId" clId="{6045F655-7937-4990-85C4-35486F0D1C57}" dt="2018-05-04T17:39:28.867" v="1752" actId="20577"/>
          <ac:spMkLst>
            <pc:docMk/>
            <pc:sldMk cId="3840917454" sldId="1694"/>
            <ac:spMk id="7" creationId="{3A3EBC07-3AEF-481A-B311-A5938CECE01C}"/>
          </ac:spMkLst>
        </pc:spChg>
        <pc:picChg chg="add mod">
          <ac:chgData name="" userId="e0964351db1cb296" providerId="LiveId" clId="{6045F655-7937-4990-85C4-35486F0D1C57}" dt="2018-05-04T17:25:23.195" v="1642" actId="1076"/>
          <ac:picMkLst>
            <pc:docMk/>
            <pc:sldMk cId="3840917454" sldId="1694"/>
            <ac:picMk id="1026" creationId="{73A7483B-9114-42D0-9CE1-33817B175496}"/>
          </ac:picMkLst>
        </pc:picChg>
      </pc:sldChg>
      <pc:sldChg chg="addSp delSp add modTransition">
        <pc:chgData name="" userId="e0964351db1cb296" providerId="LiveId" clId="{6045F655-7937-4990-85C4-35486F0D1C57}" dt="2018-06-01T15:19:58.993" v="3252"/>
        <pc:sldMkLst>
          <pc:docMk/>
          <pc:sldMk cId="2349996129" sldId="1816"/>
        </pc:sldMkLst>
        <pc:spChg chg="add del">
          <ac:chgData name="" userId="e0964351db1cb296" providerId="LiveId" clId="{6045F655-7937-4990-85C4-35486F0D1C57}" dt="2018-05-04T17:39:41.799" v="1756" actId="20577"/>
          <ac:spMkLst>
            <pc:docMk/>
            <pc:sldMk cId="2349996129" sldId="1816"/>
            <ac:spMk id="4" creationId="{A5A8DD49-423C-430F-B000-C902E7CE5937}"/>
          </ac:spMkLst>
        </pc:spChg>
      </pc:sldChg>
      <pc:sldChg chg="add modTransition">
        <pc:chgData name="" userId="e0964351db1cb296" providerId="LiveId" clId="{6045F655-7937-4990-85C4-35486F0D1C57}" dt="2018-06-01T15:19:58.993" v="3252"/>
        <pc:sldMkLst>
          <pc:docMk/>
          <pc:sldMk cId="1788093593" sldId="1817"/>
        </pc:sldMkLst>
      </pc:sldChg>
      <pc:sldChg chg="add modTransition">
        <pc:chgData name="" userId="e0964351db1cb296" providerId="LiveId" clId="{6045F655-7937-4990-85C4-35486F0D1C57}" dt="2018-06-01T15:19:58.993" v="3252"/>
        <pc:sldMkLst>
          <pc:docMk/>
          <pc:sldMk cId="3861608680" sldId="1818"/>
        </pc:sldMkLst>
      </pc:sldChg>
      <pc:sldChg chg="add modTransition">
        <pc:chgData name="" userId="e0964351db1cb296" providerId="LiveId" clId="{6045F655-7937-4990-85C4-35486F0D1C57}" dt="2018-06-01T15:19:58.993" v="3252"/>
        <pc:sldMkLst>
          <pc:docMk/>
          <pc:sldMk cId="601357238" sldId="1819"/>
        </pc:sldMkLst>
      </pc:sldChg>
      <pc:sldChg chg="add modTransition">
        <pc:chgData name="" userId="e0964351db1cb296" providerId="LiveId" clId="{6045F655-7937-4990-85C4-35486F0D1C57}" dt="2018-06-01T15:19:58.993" v="3252"/>
        <pc:sldMkLst>
          <pc:docMk/>
          <pc:sldMk cId="123205028" sldId="1820"/>
        </pc:sldMkLst>
      </pc:sldChg>
      <pc:sldChg chg="addSp delSp modSp add modTransition">
        <pc:chgData name="" userId="e0964351db1cb296" providerId="LiveId" clId="{6045F655-7937-4990-85C4-35486F0D1C57}" dt="2018-06-01T15:19:58.993" v="3252"/>
        <pc:sldMkLst>
          <pc:docMk/>
          <pc:sldMk cId="2322857713" sldId="1821"/>
        </pc:sldMkLst>
        <pc:spChg chg="del">
          <ac:chgData name="" userId="e0964351db1cb296" providerId="LiveId" clId="{6045F655-7937-4990-85C4-35486F0D1C57}" dt="2018-05-04T17:50:51.511" v="1785" actId="20577"/>
          <ac:spMkLst>
            <pc:docMk/>
            <pc:sldMk cId="2322857713" sldId="1821"/>
            <ac:spMk id="2" creationId="{6D44F588-7835-4339-9A48-E597FAA777E1}"/>
          </ac:spMkLst>
        </pc:spChg>
        <pc:spChg chg="add mod">
          <ac:chgData name="" userId="e0964351db1cb296" providerId="LiveId" clId="{6045F655-7937-4990-85C4-35486F0D1C57}" dt="2018-05-04T17:53:02.641" v="1831" actId="20577"/>
          <ac:spMkLst>
            <pc:docMk/>
            <pc:sldMk cId="2322857713" sldId="1821"/>
            <ac:spMk id="4" creationId="{B5EA39C5-DC7F-4063-9822-408FC91B4BA3}"/>
          </ac:spMkLst>
        </pc:spChg>
        <pc:picChg chg="add mod">
          <ac:chgData name="" userId="e0964351db1cb296" providerId="LiveId" clId="{6045F655-7937-4990-85C4-35486F0D1C57}" dt="2018-05-04T17:52:45.497" v="1796" actId="1038"/>
          <ac:picMkLst>
            <pc:docMk/>
            <pc:sldMk cId="2322857713" sldId="1821"/>
            <ac:picMk id="2050" creationId="{BD030DDD-A858-4923-839C-D94BED30C270}"/>
          </ac:picMkLst>
        </pc:picChg>
      </pc:sldChg>
      <pc:sldChg chg="addSp modSp add modTransition">
        <pc:chgData name="" userId="e0964351db1cb296" providerId="LiveId" clId="{6045F655-7937-4990-85C4-35486F0D1C57}" dt="2018-06-01T15:19:58.993" v="3252"/>
        <pc:sldMkLst>
          <pc:docMk/>
          <pc:sldMk cId="1836572670" sldId="1822"/>
        </pc:sldMkLst>
        <pc:spChg chg="mod">
          <ac:chgData name="" userId="e0964351db1cb296" providerId="LiveId" clId="{6045F655-7937-4990-85C4-35486F0D1C57}" dt="2018-05-11T14:54:52.564" v="2247" actId="20577"/>
          <ac:spMkLst>
            <pc:docMk/>
            <pc:sldMk cId="1836572670" sldId="1822"/>
            <ac:spMk id="2" creationId="{FFDC7C17-828C-4E27-A15F-B0031ACF8A54}"/>
          </ac:spMkLst>
        </pc:spChg>
        <pc:spChg chg="add mod">
          <ac:chgData name="" userId="e0964351db1cb296" providerId="LiveId" clId="{6045F655-7937-4990-85C4-35486F0D1C57}" dt="2018-05-11T14:58:13.590" v="2852" actId="20577"/>
          <ac:spMkLst>
            <pc:docMk/>
            <pc:sldMk cId="1836572670" sldId="1822"/>
            <ac:spMk id="3" creationId="{72C60CC9-9816-4EFA-A2F0-1694B3DAC976}"/>
          </ac:spMkLst>
        </pc:spChg>
      </pc:sldChg>
      <pc:sldChg chg="addSp delSp modSp add modTransition">
        <pc:chgData name="" userId="e0964351db1cb296" providerId="LiveId" clId="{6045F655-7937-4990-85C4-35486F0D1C57}" dt="2018-06-01T15:19:58.993" v="3252"/>
        <pc:sldMkLst>
          <pc:docMk/>
          <pc:sldMk cId="2567336461" sldId="1823"/>
        </pc:sldMkLst>
        <pc:spChg chg="del">
          <ac:chgData name="" userId="e0964351db1cb296" providerId="LiveId" clId="{6045F655-7937-4990-85C4-35486F0D1C57}" dt="2018-05-30T14:49:35.150" v="3205" actId="12789"/>
          <ac:spMkLst>
            <pc:docMk/>
            <pc:sldMk cId="2567336461" sldId="1823"/>
            <ac:spMk id="2" creationId="{5295232B-E7B9-4528-9563-5DA4A4FA1CDC}"/>
          </ac:spMkLst>
        </pc:spChg>
        <pc:spChg chg="del">
          <ac:chgData name="" userId="e0964351db1cb296" providerId="LiveId" clId="{6045F655-7937-4990-85C4-35486F0D1C57}" dt="2018-05-30T14:49:35.150" v="3205" actId="12789"/>
          <ac:spMkLst>
            <pc:docMk/>
            <pc:sldMk cId="2567336461" sldId="1823"/>
            <ac:spMk id="3" creationId="{6AB94759-6773-477B-BB9A-56169F9DFA65}"/>
          </ac:spMkLst>
        </pc:spChg>
        <pc:spChg chg="add del">
          <ac:chgData name="" userId="e0964351db1cb296" providerId="LiveId" clId="{6045F655-7937-4990-85C4-35486F0D1C57}" dt="2018-05-30T14:49:40.299" v="3207" actId="12789"/>
          <ac:spMkLst>
            <pc:docMk/>
            <pc:sldMk cId="2567336461" sldId="1823"/>
            <ac:spMk id="4" creationId="{00914053-100C-479F-BDF1-890B8F371055}"/>
          </ac:spMkLst>
        </pc:spChg>
        <pc:picChg chg="add mod">
          <ac:chgData name="" userId="e0964351db1cb296" providerId="LiveId" clId="{6045F655-7937-4990-85C4-35486F0D1C57}" dt="2018-05-30T14:51:36.807" v="3213" actId="12789"/>
          <ac:picMkLst>
            <pc:docMk/>
            <pc:sldMk cId="2567336461" sldId="1823"/>
            <ac:picMk id="5" creationId="{C292A134-DD74-401B-9DB5-9C99C1C13B43}"/>
          </ac:picMkLst>
        </pc:picChg>
      </pc:sldChg>
      <pc:sldMasterChg chg="modTransition delSldLayout modSldLayout">
        <pc:chgData name="" userId="e0964351db1cb296" providerId="LiveId" clId="{6045F655-7937-4990-85C4-35486F0D1C57}" dt="2018-06-01T15:19:58.993" v="3252"/>
        <pc:sldMasterMkLst>
          <pc:docMk/>
          <pc:sldMasterMk cId="2005544715" sldId="2147484495"/>
        </pc:sldMasterMkLst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4098647911" sldId="2147484498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617570247" sldId="2147484500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712321570" sldId="2147484501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954530601" sldId="2147484502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679650135" sldId="2147484503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681027781" sldId="2147484504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007454243" sldId="2147484508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356420015" sldId="2147484510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312058579" sldId="2147484511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4087612043" sldId="2147484513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477246813" sldId="2147484514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436099847" sldId="2147484515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358646715" sldId="2147484516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3125993719" sldId="2147484517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3358911638" sldId="2147484518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6294779" sldId="2147484519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945188557" sldId="2147484520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4149541621" sldId="2147484521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904621979" sldId="2147484522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047386658" sldId="2147484523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2370389321" sldId="2147484524"/>
          </pc:sldLayoutMkLst>
        </pc:sldLayoutChg>
        <pc:sldLayoutChg chg="modTransition">
          <pc:chgData name="" userId="e0964351db1cb296" providerId="LiveId" clId="{6045F655-7937-4990-85C4-35486F0D1C57}" dt="2018-06-01T15:19:58.993" v="3252"/>
          <pc:sldLayoutMkLst>
            <pc:docMk/>
            <pc:sldMasterMk cId="2005544715" sldId="2147484495"/>
            <pc:sldLayoutMk cId="1671757906" sldId="2147484526"/>
          </pc:sldLayoutMkLst>
        </pc:sldLayoutChg>
      </pc:sldMasterChg>
    </pc:docChg>
  </pc:docChgLst>
  <pc:docChgLst>
    <pc:chgData userId="e0964351db1cb296" providerId="LiveId" clId="{A2DB603B-00EA-4464-AE19-A64903E8FF86}"/>
    <pc:docChg chg="addSld delSld modSld">
      <pc:chgData name="" userId="e0964351db1cb296" providerId="LiveId" clId="{A2DB603B-00EA-4464-AE19-A64903E8FF86}" dt="2018-05-03T14:42:24.413" v="54"/>
      <pc:docMkLst>
        <pc:docMk/>
      </pc:docMkLst>
      <pc:sldChg chg="add del">
        <pc:chgData name="" userId="e0964351db1cb296" providerId="LiveId" clId="{A2DB603B-00EA-4464-AE19-A64903E8FF86}" dt="2018-05-03T14:41:47.227" v="53"/>
        <pc:sldMkLst>
          <pc:docMk/>
          <pc:sldMk cId="2089720119" sldId="1534"/>
        </pc:sldMkLst>
      </pc:sldChg>
      <pc:sldChg chg="add del">
        <pc:chgData name="" userId="e0964351db1cb296" providerId="LiveId" clId="{A2DB603B-00EA-4464-AE19-A64903E8FF86}" dt="2018-05-03T14:41:47.227" v="53"/>
        <pc:sldMkLst>
          <pc:docMk/>
          <pc:sldMk cId="2141010319" sldId="1570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537779166" sldId="1571"/>
        </pc:sldMkLst>
      </pc:sldChg>
      <pc:sldChg chg="add del">
        <pc:chgData name="" userId="e0964351db1cb296" providerId="LiveId" clId="{A2DB603B-00EA-4464-AE19-A64903E8FF86}" dt="2018-05-03T14:41:47.227" v="53"/>
        <pc:sldMkLst>
          <pc:docMk/>
          <pc:sldMk cId="627539560" sldId="1581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672907369" sldId="1586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622001715" sldId="1587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370345490" sldId="1589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400446268" sldId="1590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644329588" sldId="1591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994463906" sldId="1592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217923569" sldId="1593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319122468" sldId="1594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743762643" sldId="1595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04775946" sldId="1596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530464164" sldId="1597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102885172" sldId="1598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243808811" sldId="1599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266221291" sldId="1600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826109755" sldId="1601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547975772" sldId="1602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692238112" sldId="1603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481177269" sldId="1606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776287284" sldId="1608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485756004" sldId="1613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010372474" sldId="1615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581665344" sldId="1616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446638509" sldId="1617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965435736" sldId="1618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287800866" sldId="1619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689318898" sldId="1620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560777322" sldId="1621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092010799" sldId="1622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117174445" sldId="1623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1921389575" sldId="1625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2975524508" sldId="1627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125996370" sldId="1628"/>
        </pc:sldMkLst>
      </pc:sldChg>
      <pc:sldChg chg="add">
        <pc:chgData name="" userId="e0964351db1cb296" providerId="LiveId" clId="{A2DB603B-00EA-4464-AE19-A64903E8FF86}" dt="2018-05-03T14:41:47.227" v="53"/>
        <pc:sldMkLst>
          <pc:docMk/>
          <pc:sldMk cId="385242963" sldId="1634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3036705503" sldId="1638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700017019" sldId="1639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342177283" sldId="1640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86370786" sldId="1641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3300545672" sldId="1642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902757037" sldId="1643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515946636" sldId="1651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2705755358" sldId="1652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770835713" sldId="1653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615763898" sldId="1654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4273710457" sldId="1655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302388617" sldId="1656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2571054807" sldId="1657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967051636" sldId="1659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2249943464" sldId="1660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2487100503" sldId="1674"/>
        </pc:sldMkLst>
      </pc:sldChg>
      <pc:sldChg chg="add">
        <pc:chgData name="" userId="e0964351db1cb296" providerId="LiveId" clId="{A2DB603B-00EA-4464-AE19-A64903E8FF86}" dt="2018-05-03T14:42:24.413" v="54"/>
        <pc:sldMkLst>
          <pc:docMk/>
          <pc:sldMk cId="1192716047" sldId="1675"/>
        </pc:sldMkLst>
      </pc:sldChg>
      <pc:sldMasterChg chg="delSldLayout">
        <pc:chgData name="" userId="e0964351db1cb296" providerId="LiveId" clId="{A2DB603B-00EA-4464-AE19-A64903E8FF86}" dt="2018-05-03T14:41:36.741" v="9" actId="2696"/>
        <pc:sldMasterMkLst>
          <pc:docMk/>
          <pc:sldMasterMk cId="2005544715" sldId="2147484495"/>
        </pc:sldMasterMkLst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AE289F-83CC-46AC-8791-0C3F3BAD67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F64A3E7-4F40-4600-B470-5AE5EF927593}">
      <dgm:prSet phldrT="[Text]"/>
      <dgm:spPr/>
      <dgm:t>
        <a:bodyPr/>
        <a:lstStyle/>
        <a:p>
          <a:r>
            <a:rPr lang="en-US" dirty="0"/>
            <a:t>Compute</a:t>
          </a:r>
        </a:p>
      </dgm:t>
    </dgm:pt>
    <dgm:pt modelId="{155C4BA5-538A-4D1E-B537-50C3CA899AE5}" type="parTrans" cxnId="{C6C84FEB-AD6C-4A95-AC36-8AD50EC8B69A}">
      <dgm:prSet/>
      <dgm:spPr/>
      <dgm:t>
        <a:bodyPr/>
        <a:lstStyle/>
        <a:p>
          <a:endParaRPr lang="en-US"/>
        </a:p>
      </dgm:t>
    </dgm:pt>
    <dgm:pt modelId="{A0D7A104-6334-4FC6-9A6E-95B6B7CA1D27}" type="sibTrans" cxnId="{C6C84FEB-AD6C-4A95-AC36-8AD50EC8B69A}">
      <dgm:prSet/>
      <dgm:spPr/>
      <dgm:t>
        <a:bodyPr/>
        <a:lstStyle/>
        <a:p>
          <a:endParaRPr lang="en-US"/>
        </a:p>
      </dgm:t>
    </dgm:pt>
    <dgm:pt modelId="{2517A7D5-E181-4302-9159-39AEE3C218B0}">
      <dgm:prSet phldrT="[Text]"/>
      <dgm:spPr/>
      <dgm:t>
        <a:bodyPr/>
        <a:lstStyle/>
        <a:p>
          <a:r>
            <a:rPr lang="en-US" dirty="0"/>
            <a:t>The things you do</a:t>
          </a:r>
        </a:p>
      </dgm:t>
    </dgm:pt>
    <dgm:pt modelId="{6CE15A0A-703B-43DB-92BA-6C5825C00DDA}" type="parTrans" cxnId="{E814BD37-8268-4551-9C8C-C004D79346BA}">
      <dgm:prSet/>
      <dgm:spPr/>
      <dgm:t>
        <a:bodyPr/>
        <a:lstStyle/>
        <a:p>
          <a:endParaRPr lang="en-US"/>
        </a:p>
      </dgm:t>
    </dgm:pt>
    <dgm:pt modelId="{B39568BF-B244-4F2D-862B-EFFFAB3B705A}" type="sibTrans" cxnId="{E814BD37-8268-4551-9C8C-C004D79346BA}">
      <dgm:prSet/>
      <dgm:spPr/>
      <dgm:t>
        <a:bodyPr/>
        <a:lstStyle/>
        <a:p>
          <a:endParaRPr lang="en-US"/>
        </a:p>
      </dgm:t>
    </dgm:pt>
    <dgm:pt modelId="{52940219-8435-49B6-8FA6-63E283002B3B}">
      <dgm:prSet phldrT="[Text]"/>
      <dgm:spPr/>
      <dgm:t>
        <a:bodyPr/>
        <a:lstStyle/>
        <a:p>
          <a:r>
            <a:rPr lang="en-US" dirty="0"/>
            <a:t>Storage</a:t>
          </a:r>
        </a:p>
      </dgm:t>
    </dgm:pt>
    <dgm:pt modelId="{6E454538-4360-4427-AE85-C7E3E4C131B6}" type="parTrans" cxnId="{695CBE1B-AF35-41C7-986C-5FC73C591666}">
      <dgm:prSet/>
      <dgm:spPr/>
      <dgm:t>
        <a:bodyPr/>
        <a:lstStyle/>
        <a:p>
          <a:endParaRPr lang="en-US"/>
        </a:p>
      </dgm:t>
    </dgm:pt>
    <dgm:pt modelId="{862C3D4B-E219-4D00-80EB-CE184DBA7CC2}" type="sibTrans" cxnId="{695CBE1B-AF35-41C7-986C-5FC73C591666}">
      <dgm:prSet/>
      <dgm:spPr/>
      <dgm:t>
        <a:bodyPr/>
        <a:lstStyle/>
        <a:p>
          <a:endParaRPr lang="en-US"/>
        </a:p>
      </dgm:t>
    </dgm:pt>
    <dgm:pt modelId="{1645E908-9755-434A-8102-5E169B6819E8}">
      <dgm:prSet phldrT="[Text]"/>
      <dgm:spPr/>
      <dgm:t>
        <a:bodyPr/>
        <a:lstStyle/>
        <a:p>
          <a:r>
            <a:rPr lang="en-US" dirty="0"/>
            <a:t>The things you save</a:t>
          </a:r>
        </a:p>
      </dgm:t>
    </dgm:pt>
    <dgm:pt modelId="{0072BA73-6DF4-469B-A235-DC2B403B4E6E}" type="parTrans" cxnId="{9DA6BA11-930F-4957-96D7-FAB87705DF91}">
      <dgm:prSet/>
      <dgm:spPr/>
      <dgm:t>
        <a:bodyPr/>
        <a:lstStyle/>
        <a:p>
          <a:endParaRPr lang="en-US"/>
        </a:p>
      </dgm:t>
    </dgm:pt>
    <dgm:pt modelId="{98FE7161-1B3D-48DC-A1E7-A79FFB8E5951}" type="sibTrans" cxnId="{9DA6BA11-930F-4957-96D7-FAB87705DF91}">
      <dgm:prSet/>
      <dgm:spPr/>
      <dgm:t>
        <a:bodyPr/>
        <a:lstStyle/>
        <a:p>
          <a:endParaRPr lang="en-US"/>
        </a:p>
      </dgm:t>
    </dgm:pt>
    <dgm:pt modelId="{E9FC9E94-381D-4A9F-8237-94FA46737B55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57DF9F21-D2C5-4863-8B94-27C04AD77476}" type="parTrans" cxnId="{0DD4BE39-5E14-4CFA-9813-7F9BF6416572}">
      <dgm:prSet/>
      <dgm:spPr/>
      <dgm:t>
        <a:bodyPr/>
        <a:lstStyle/>
        <a:p>
          <a:endParaRPr lang="en-US"/>
        </a:p>
      </dgm:t>
    </dgm:pt>
    <dgm:pt modelId="{042022E6-2C3E-4077-9D86-7C0D817B4C99}" type="sibTrans" cxnId="{0DD4BE39-5E14-4CFA-9813-7F9BF6416572}">
      <dgm:prSet/>
      <dgm:spPr/>
      <dgm:t>
        <a:bodyPr/>
        <a:lstStyle/>
        <a:p>
          <a:endParaRPr lang="en-US"/>
        </a:p>
      </dgm:t>
    </dgm:pt>
    <dgm:pt modelId="{5FAFB387-F8C7-4909-9694-3091FD4C0E35}">
      <dgm:prSet phldrT="[Text]"/>
      <dgm:spPr/>
      <dgm:t>
        <a:bodyPr/>
        <a:lstStyle/>
        <a:p>
          <a:r>
            <a:rPr lang="en-US" dirty="0"/>
            <a:t>How things connect</a:t>
          </a:r>
        </a:p>
      </dgm:t>
    </dgm:pt>
    <dgm:pt modelId="{F9CF54AC-C3FA-4BFE-BEED-9D9C221EC70C}" type="parTrans" cxnId="{CA78BDED-2082-4555-BAB0-02E0EDC619CB}">
      <dgm:prSet/>
      <dgm:spPr/>
      <dgm:t>
        <a:bodyPr/>
        <a:lstStyle/>
        <a:p>
          <a:endParaRPr lang="en-US"/>
        </a:p>
      </dgm:t>
    </dgm:pt>
    <dgm:pt modelId="{024E8C5C-A412-4189-8362-F775ECE6119A}" type="sibTrans" cxnId="{CA78BDED-2082-4555-BAB0-02E0EDC619CB}">
      <dgm:prSet/>
      <dgm:spPr/>
      <dgm:t>
        <a:bodyPr/>
        <a:lstStyle/>
        <a:p>
          <a:endParaRPr lang="en-US"/>
        </a:p>
      </dgm:t>
    </dgm:pt>
    <dgm:pt modelId="{A04711BD-3B64-4C3A-B83D-9023475A3733}" type="pres">
      <dgm:prSet presAssocID="{78AE289F-83CC-46AC-8791-0C3F3BAD6748}" presName="linear" presStyleCnt="0">
        <dgm:presLayoutVars>
          <dgm:animLvl val="lvl"/>
          <dgm:resizeHandles val="exact"/>
        </dgm:presLayoutVars>
      </dgm:prSet>
      <dgm:spPr/>
    </dgm:pt>
    <dgm:pt modelId="{E53B4979-4FFA-4F2A-868E-9B4D8EAF41C6}" type="pres">
      <dgm:prSet presAssocID="{EF64A3E7-4F40-4600-B470-5AE5EF9275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D15A7FC-EB5D-405E-80A0-FA0B62CF6D56}" type="pres">
      <dgm:prSet presAssocID="{EF64A3E7-4F40-4600-B470-5AE5EF927593}" presName="childText" presStyleLbl="revTx" presStyleIdx="0" presStyleCnt="3">
        <dgm:presLayoutVars>
          <dgm:bulletEnabled val="1"/>
        </dgm:presLayoutVars>
      </dgm:prSet>
      <dgm:spPr/>
    </dgm:pt>
    <dgm:pt modelId="{263E5E9F-2663-4AC5-A251-94DAB8479173}" type="pres">
      <dgm:prSet presAssocID="{52940219-8435-49B6-8FA6-63E283002B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3968F3-8AB5-45A6-A5B2-3EBBE02918A6}" type="pres">
      <dgm:prSet presAssocID="{52940219-8435-49B6-8FA6-63E283002B3B}" presName="childText" presStyleLbl="revTx" presStyleIdx="1" presStyleCnt="3">
        <dgm:presLayoutVars>
          <dgm:bulletEnabled val="1"/>
        </dgm:presLayoutVars>
      </dgm:prSet>
      <dgm:spPr/>
    </dgm:pt>
    <dgm:pt modelId="{7843A3BA-A230-49EC-936A-FDF2EB7A0F62}" type="pres">
      <dgm:prSet presAssocID="{E9FC9E94-381D-4A9F-8237-94FA46737B5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A0D2F47-F930-4F79-86F3-BE47732B9265}" type="pres">
      <dgm:prSet presAssocID="{E9FC9E94-381D-4A9F-8237-94FA46737B5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DA6BA11-930F-4957-96D7-FAB87705DF91}" srcId="{52940219-8435-49B6-8FA6-63E283002B3B}" destId="{1645E908-9755-434A-8102-5E169B6819E8}" srcOrd="0" destOrd="0" parTransId="{0072BA73-6DF4-469B-A235-DC2B403B4E6E}" sibTransId="{98FE7161-1B3D-48DC-A1E7-A79FFB8E5951}"/>
    <dgm:cxn modelId="{7B8F2816-73C1-4EAC-B555-A3BDAF8E06AB}" type="presOf" srcId="{52940219-8435-49B6-8FA6-63E283002B3B}" destId="{263E5E9F-2663-4AC5-A251-94DAB8479173}" srcOrd="0" destOrd="0" presId="urn:microsoft.com/office/officeart/2005/8/layout/vList2"/>
    <dgm:cxn modelId="{695CBE1B-AF35-41C7-986C-5FC73C591666}" srcId="{78AE289F-83CC-46AC-8791-0C3F3BAD6748}" destId="{52940219-8435-49B6-8FA6-63E283002B3B}" srcOrd="1" destOrd="0" parTransId="{6E454538-4360-4427-AE85-C7E3E4C131B6}" sibTransId="{862C3D4B-E219-4D00-80EB-CE184DBA7CC2}"/>
    <dgm:cxn modelId="{D1178C2E-F706-43A6-A4B1-40D04B214DC3}" type="presOf" srcId="{2517A7D5-E181-4302-9159-39AEE3C218B0}" destId="{9D15A7FC-EB5D-405E-80A0-FA0B62CF6D56}" srcOrd="0" destOrd="0" presId="urn:microsoft.com/office/officeart/2005/8/layout/vList2"/>
    <dgm:cxn modelId="{E814BD37-8268-4551-9C8C-C004D79346BA}" srcId="{EF64A3E7-4F40-4600-B470-5AE5EF927593}" destId="{2517A7D5-E181-4302-9159-39AEE3C218B0}" srcOrd="0" destOrd="0" parTransId="{6CE15A0A-703B-43DB-92BA-6C5825C00DDA}" sibTransId="{B39568BF-B244-4F2D-862B-EFFFAB3B705A}"/>
    <dgm:cxn modelId="{0DD4BE39-5E14-4CFA-9813-7F9BF6416572}" srcId="{78AE289F-83CC-46AC-8791-0C3F3BAD6748}" destId="{E9FC9E94-381D-4A9F-8237-94FA46737B55}" srcOrd="2" destOrd="0" parTransId="{57DF9F21-D2C5-4863-8B94-27C04AD77476}" sibTransId="{042022E6-2C3E-4077-9D86-7C0D817B4C99}"/>
    <dgm:cxn modelId="{AF82924A-69FF-44DB-BE8E-CD807AD1CF8A}" type="presOf" srcId="{E9FC9E94-381D-4A9F-8237-94FA46737B55}" destId="{7843A3BA-A230-49EC-936A-FDF2EB7A0F62}" srcOrd="0" destOrd="0" presId="urn:microsoft.com/office/officeart/2005/8/layout/vList2"/>
    <dgm:cxn modelId="{8772AE8B-B116-46FB-8C0B-077DD63CE38B}" type="presOf" srcId="{EF64A3E7-4F40-4600-B470-5AE5EF927593}" destId="{E53B4979-4FFA-4F2A-868E-9B4D8EAF41C6}" srcOrd="0" destOrd="0" presId="urn:microsoft.com/office/officeart/2005/8/layout/vList2"/>
    <dgm:cxn modelId="{9468F4B8-6B6F-4C52-8EAD-47A73DD245A9}" type="presOf" srcId="{5FAFB387-F8C7-4909-9694-3091FD4C0E35}" destId="{CA0D2F47-F930-4F79-86F3-BE47732B9265}" srcOrd="0" destOrd="0" presId="urn:microsoft.com/office/officeart/2005/8/layout/vList2"/>
    <dgm:cxn modelId="{FFC2E6E4-5CAA-48C0-AB5F-BB5424A47E6C}" type="presOf" srcId="{78AE289F-83CC-46AC-8791-0C3F3BAD6748}" destId="{A04711BD-3B64-4C3A-B83D-9023475A3733}" srcOrd="0" destOrd="0" presId="urn:microsoft.com/office/officeart/2005/8/layout/vList2"/>
    <dgm:cxn modelId="{B6A4D1E8-008C-4B19-88A6-703E310428EB}" type="presOf" srcId="{1645E908-9755-434A-8102-5E169B6819E8}" destId="{233968F3-8AB5-45A6-A5B2-3EBBE02918A6}" srcOrd="0" destOrd="0" presId="urn:microsoft.com/office/officeart/2005/8/layout/vList2"/>
    <dgm:cxn modelId="{C6C84FEB-AD6C-4A95-AC36-8AD50EC8B69A}" srcId="{78AE289F-83CC-46AC-8791-0C3F3BAD6748}" destId="{EF64A3E7-4F40-4600-B470-5AE5EF927593}" srcOrd="0" destOrd="0" parTransId="{155C4BA5-538A-4D1E-B537-50C3CA899AE5}" sibTransId="{A0D7A104-6334-4FC6-9A6E-95B6B7CA1D27}"/>
    <dgm:cxn modelId="{CA78BDED-2082-4555-BAB0-02E0EDC619CB}" srcId="{E9FC9E94-381D-4A9F-8237-94FA46737B55}" destId="{5FAFB387-F8C7-4909-9694-3091FD4C0E35}" srcOrd="0" destOrd="0" parTransId="{F9CF54AC-C3FA-4BFE-BEED-9D9C221EC70C}" sibTransId="{024E8C5C-A412-4189-8362-F775ECE6119A}"/>
    <dgm:cxn modelId="{4661DE06-BCE4-4143-9B4B-A75EBEFFDF15}" type="presParOf" srcId="{A04711BD-3B64-4C3A-B83D-9023475A3733}" destId="{E53B4979-4FFA-4F2A-868E-9B4D8EAF41C6}" srcOrd="0" destOrd="0" presId="urn:microsoft.com/office/officeart/2005/8/layout/vList2"/>
    <dgm:cxn modelId="{01EBD76C-5315-42A4-A8D2-1AC17BAD997C}" type="presParOf" srcId="{A04711BD-3B64-4C3A-B83D-9023475A3733}" destId="{9D15A7FC-EB5D-405E-80A0-FA0B62CF6D56}" srcOrd="1" destOrd="0" presId="urn:microsoft.com/office/officeart/2005/8/layout/vList2"/>
    <dgm:cxn modelId="{9EEF725A-4B45-432D-B13C-FA24DA71DC6F}" type="presParOf" srcId="{A04711BD-3B64-4C3A-B83D-9023475A3733}" destId="{263E5E9F-2663-4AC5-A251-94DAB8479173}" srcOrd="2" destOrd="0" presId="urn:microsoft.com/office/officeart/2005/8/layout/vList2"/>
    <dgm:cxn modelId="{1C62350A-38F7-4B5B-8D71-B18A081A9115}" type="presParOf" srcId="{A04711BD-3B64-4C3A-B83D-9023475A3733}" destId="{233968F3-8AB5-45A6-A5B2-3EBBE02918A6}" srcOrd="3" destOrd="0" presId="urn:microsoft.com/office/officeart/2005/8/layout/vList2"/>
    <dgm:cxn modelId="{4BB7FC5B-6A56-400F-8E9B-6EE948ABE49B}" type="presParOf" srcId="{A04711BD-3B64-4C3A-B83D-9023475A3733}" destId="{7843A3BA-A230-49EC-936A-FDF2EB7A0F62}" srcOrd="4" destOrd="0" presId="urn:microsoft.com/office/officeart/2005/8/layout/vList2"/>
    <dgm:cxn modelId="{52CE1759-BF8F-4DA5-8328-17FEE1A9D47F}" type="presParOf" srcId="{A04711BD-3B64-4C3A-B83D-9023475A3733}" destId="{CA0D2F47-F930-4F79-86F3-BE47732B926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7913C3-62D7-4848-823C-C0250618503A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6C1FAB-14E9-411A-AEE4-2324EFF0C818}">
      <dgm:prSet phldrT="[Text]"/>
      <dgm:spPr/>
      <dgm:t>
        <a:bodyPr/>
        <a:lstStyle/>
        <a:p>
          <a:r>
            <a:rPr lang="en-US" dirty="0"/>
            <a:t>Cost Effective</a:t>
          </a:r>
        </a:p>
      </dgm:t>
    </dgm:pt>
    <dgm:pt modelId="{71F03105-1F9F-450C-8D1F-0A9F637D7F1F}" type="parTrans" cxnId="{B4CD9547-AE74-4931-B08B-6179536F713B}">
      <dgm:prSet/>
      <dgm:spPr/>
      <dgm:t>
        <a:bodyPr/>
        <a:lstStyle/>
        <a:p>
          <a:endParaRPr lang="en-US"/>
        </a:p>
      </dgm:t>
    </dgm:pt>
    <dgm:pt modelId="{23EDC3BB-436F-4F5A-8B7F-FE21D0702DC0}" type="sibTrans" cxnId="{B4CD9547-AE74-4931-B08B-6179536F713B}">
      <dgm:prSet/>
      <dgm:spPr/>
      <dgm:t>
        <a:bodyPr/>
        <a:lstStyle/>
        <a:p>
          <a:endParaRPr lang="en-US"/>
        </a:p>
      </dgm:t>
    </dgm:pt>
    <dgm:pt modelId="{6846AF30-8CB8-4D63-B7B2-EB447F12639D}">
      <dgm:prSet phldrT="[Text]"/>
      <dgm:spPr/>
      <dgm:t>
        <a:bodyPr/>
        <a:lstStyle/>
        <a:p>
          <a:r>
            <a:rPr lang="en-US" dirty="0"/>
            <a:t>Scalable</a:t>
          </a:r>
        </a:p>
      </dgm:t>
    </dgm:pt>
    <dgm:pt modelId="{549BE725-674C-41A3-B8B1-3D72EA1D27D8}" type="parTrans" cxnId="{79BBC75E-C7BD-4EDB-83D9-4AB94624C606}">
      <dgm:prSet/>
      <dgm:spPr/>
      <dgm:t>
        <a:bodyPr/>
        <a:lstStyle/>
        <a:p>
          <a:endParaRPr lang="en-US"/>
        </a:p>
      </dgm:t>
    </dgm:pt>
    <dgm:pt modelId="{64089372-B54F-449E-AE4E-258087EA7013}" type="sibTrans" cxnId="{79BBC75E-C7BD-4EDB-83D9-4AB94624C606}">
      <dgm:prSet/>
      <dgm:spPr/>
      <dgm:t>
        <a:bodyPr/>
        <a:lstStyle/>
        <a:p>
          <a:endParaRPr lang="en-US"/>
        </a:p>
      </dgm:t>
    </dgm:pt>
    <dgm:pt modelId="{528E3A77-CFB6-4C33-8204-08DEC07BD389}">
      <dgm:prSet phldrT="[Text]"/>
      <dgm:spPr/>
      <dgm:t>
        <a:bodyPr/>
        <a:lstStyle/>
        <a:p>
          <a:r>
            <a:rPr lang="en-US" dirty="0"/>
            <a:t>Elastic</a:t>
          </a:r>
        </a:p>
      </dgm:t>
    </dgm:pt>
    <dgm:pt modelId="{6CA47DB1-D7DB-47B2-A2D0-A45A7B663EF6}" type="parTrans" cxnId="{706098DB-E9B8-4121-B47A-E335F4BB991C}">
      <dgm:prSet/>
      <dgm:spPr/>
      <dgm:t>
        <a:bodyPr/>
        <a:lstStyle/>
        <a:p>
          <a:endParaRPr lang="en-US"/>
        </a:p>
      </dgm:t>
    </dgm:pt>
    <dgm:pt modelId="{81E0A46C-2AD2-4BEA-94B7-8DF7D5CF2A48}" type="sibTrans" cxnId="{706098DB-E9B8-4121-B47A-E335F4BB991C}">
      <dgm:prSet/>
      <dgm:spPr/>
      <dgm:t>
        <a:bodyPr/>
        <a:lstStyle/>
        <a:p>
          <a:endParaRPr lang="en-US"/>
        </a:p>
      </dgm:t>
    </dgm:pt>
    <dgm:pt modelId="{A37E4748-CB21-4B43-BFB3-64544CDEC8F9}">
      <dgm:prSet phldrT="[Text]"/>
      <dgm:spPr/>
      <dgm:t>
        <a:bodyPr/>
        <a:lstStyle/>
        <a:p>
          <a:r>
            <a:rPr lang="en-US" dirty="0"/>
            <a:t>Up-to-Date</a:t>
          </a:r>
        </a:p>
      </dgm:t>
    </dgm:pt>
    <dgm:pt modelId="{D6DB626E-60C8-4FA6-BA2F-A733E50D397E}" type="parTrans" cxnId="{F905289E-9AF5-4351-8DE5-D68B5D667CE9}">
      <dgm:prSet/>
      <dgm:spPr/>
      <dgm:t>
        <a:bodyPr/>
        <a:lstStyle/>
        <a:p>
          <a:endParaRPr lang="en-US"/>
        </a:p>
      </dgm:t>
    </dgm:pt>
    <dgm:pt modelId="{9116918F-A702-47A0-95C2-E6129EF22AE5}" type="sibTrans" cxnId="{F905289E-9AF5-4351-8DE5-D68B5D667CE9}">
      <dgm:prSet/>
      <dgm:spPr/>
      <dgm:t>
        <a:bodyPr/>
        <a:lstStyle/>
        <a:p>
          <a:endParaRPr lang="en-US"/>
        </a:p>
      </dgm:t>
    </dgm:pt>
    <dgm:pt modelId="{C2C74569-4DA8-4004-94A5-4644833D2EDD}">
      <dgm:prSet phldrT="[Text]"/>
      <dgm:spPr/>
      <dgm:t>
        <a:bodyPr/>
        <a:lstStyle/>
        <a:p>
          <a:r>
            <a:rPr lang="en-US" dirty="0"/>
            <a:t>Reliable</a:t>
          </a:r>
        </a:p>
      </dgm:t>
    </dgm:pt>
    <dgm:pt modelId="{0D2002E6-12EC-458A-947A-B8A478C7D84A}" type="parTrans" cxnId="{D565F4CB-4220-4269-8A7B-FA56F76234D0}">
      <dgm:prSet/>
      <dgm:spPr/>
      <dgm:t>
        <a:bodyPr/>
        <a:lstStyle/>
        <a:p>
          <a:endParaRPr lang="en-US"/>
        </a:p>
      </dgm:t>
    </dgm:pt>
    <dgm:pt modelId="{992F1EAE-9426-4F9F-AFEC-FFA27809CE94}" type="sibTrans" cxnId="{D565F4CB-4220-4269-8A7B-FA56F76234D0}">
      <dgm:prSet/>
      <dgm:spPr/>
      <dgm:t>
        <a:bodyPr/>
        <a:lstStyle/>
        <a:p>
          <a:endParaRPr lang="en-US"/>
        </a:p>
      </dgm:t>
    </dgm:pt>
    <dgm:pt modelId="{EDB28316-27ED-4308-8C45-1BFE5E6E63C1}">
      <dgm:prSet phldrT="[Text]"/>
      <dgm:spPr/>
      <dgm:t>
        <a:bodyPr/>
        <a:lstStyle/>
        <a:p>
          <a:r>
            <a:rPr lang="en-US" dirty="0"/>
            <a:t>Secure</a:t>
          </a:r>
        </a:p>
      </dgm:t>
    </dgm:pt>
    <dgm:pt modelId="{3C32FE33-CA1D-4C1A-9E6F-E53FFA494474}" type="parTrans" cxnId="{3F5128BE-2FD9-499E-933C-3B239EE05E78}">
      <dgm:prSet/>
      <dgm:spPr/>
      <dgm:t>
        <a:bodyPr/>
        <a:lstStyle/>
        <a:p>
          <a:endParaRPr lang="en-US"/>
        </a:p>
      </dgm:t>
    </dgm:pt>
    <dgm:pt modelId="{4D7E7400-6A34-4AF1-BEAC-08D125774159}" type="sibTrans" cxnId="{3F5128BE-2FD9-499E-933C-3B239EE05E78}">
      <dgm:prSet/>
      <dgm:spPr/>
      <dgm:t>
        <a:bodyPr/>
        <a:lstStyle/>
        <a:p>
          <a:endParaRPr lang="en-US"/>
        </a:p>
      </dgm:t>
    </dgm:pt>
    <dgm:pt modelId="{5FCFC84B-1D2A-43E8-8776-DDCE0185EB3A}" type="pres">
      <dgm:prSet presAssocID="{197913C3-62D7-4848-823C-C0250618503A}" presName="Name0" presStyleCnt="0">
        <dgm:presLayoutVars>
          <dgm:dir/>
          <dgm:resizeHandles val="exact"/>
        </dgm:presLayoutVars>
      </dgm:prSet>
      <dgm:spPr/>
    </dgm:pt>
    <dgm:pt modelId="{7EB5FB3D-EB21-4D53-854C-9D29EF048452}" type="pres">
      <dgm:prSet presAssocID="{146C1FAB-14E9-411A-AEE4-2324EFF0C818}" presName="compNode" presStyleCnt="0"/>
      <dgm:spPr/>
    </dgm:pt>
    <dgm:pt modelId="{AACDFC48-202F-4362-BEF0-08AC0E9E3DA0}" type="pres">
      <dgm:prSet presAssocID="{146C1FAB-14E9-411A-AEE4-2324EFF0C818}" presName="pict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98603EED-AD5A-4DE0-A573-083403EBE7BB}" type="pres">
      <dgm:prSet presAssocID="{146C1FAB-14E9-411A-AEE4-2324EFF0C818}" presName="textRect" presStyleLbl="revTx" presStyleIdx="0" presStyleCnt="6">
        <dgm:presLayoutVars>
          <dgm:bulletEnabled val="1"/>
        </dgm:presLayoutVars>
      </dgm:prSet>
      <dgm:spPr/>
    </dgm:pt>
    <dgm:pt modelId="{30EAA95A-2326-472E-9B12-A6F656E499F3}" type="pres">
      <dgm:prSet presAssocID="{23EDC3BB-436F-4F5A-8B7F-FE21D0702DC0}" presName="sibTrans" presStyleLbl="sibTrans2D1" presStyleIdx="0" presStyleCnt="0"/>
      <dgm:spPr/>
    </dgm:pt>
    <dgm:pt modelId="{CA104708-E1AF-4149-882F-C15B38952AEE}" type="pres">
      <dgm:prSet presAssocID="{6846AF30-8CB8-4D63-B7B2-EB447F12639D}" presName="compNode" presStyleCnt="0"/>
      <dgm:spPr/>
    </dgm:pt>
    <dgm:pt modelId="{DD674D05-6CDA-434B-A3AE-C3890D3F6622}" type="pres">
      <dgm:prSet presAssocID="{6846AF30-8CB8-4D63-B7B2-EB447F12639D}" presName="pictRect" presStyleLbl="node1" presStyleIdx="1" presStyleCnt="6"/>
      <dgm:spPr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  <dgm:pt modelId="{6E26804B-AF83-40C9-9D49-70C9691C747D}" type="pres">
      <dgm:prSet presAssocID="{6846AF30-8CB8-4D63-B7B2-EB447F12639D}" presName="textRect" presStyleLbl="revTx" presStyleIdx="1" presStyleCnt="6">
        <dgm:presLayoutVars>
          <dgm:bulletEnabled val="1"/>
        </dgm:presLayoutVars>
      </dgm:prSet>
      <dgm:spPr/>
    </dgm:pt>
    <dgm:pt modelId="{FDD62D95-5436-4AD3-A5B7-B965D660BA06}" type="pres">
      <dgm:prSet presAssocID="{64089372-B54F-449E-AE4E-258087EA7013}" presName="sibTrans" presStyleLbl="sibTrans2D1" presStyleIdx="0" presStyleCnt="0"/>
      <dgm:spPr/>
    </dgm:pt>
    <dgm:pt modelId="{97BE6E7F-1C0E-419F-B877-5E68F7BCDE93}" type="pres">
      <dgm:prSet presAssocID="{528E3A77-CFB6-4C33-8204-08DEC07BD389}" presName="compNode" presStyleCnt="0"/>
      <dgm:spPr/>
    </dgm:pt>
    <dgm:pt modelId="{E0F45F3B-1FEA-45D9-A0E2-D95FB721E26F}" type="pres">
      <dgm:prSet presAssocID="{528E3A77-CFB6-4C33-8204-08DEC07BD389}" presName="pictRect" presStyleLbl="node1" presStyleIdx="2" presStyleCnt="6"/>
      <dgm:spPr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</dgm:spPr>
    </dgm:pt>
    <dgm:pt modelId="{8C08B0FA-7319-41AC-ACC1-B04FBE31B4D9}" type="pres">
      <dgm:prSet presAssocID="{528E3A77-CFB6-4C33-8204-08DEC07BD389}" presName="textRect" presStyleLbl="revTx" presStyleIdx="2" presStyleCnt="6">
        <dgm:presLayoutVars>
          <dgm:bulletEnabled val="1"/>
        </dgm:presLayoutVars>
      </dgm:prSet>
      <dgm:spPr/>
    </dgm:pt>
    <dgm:pt modelId="{D8BAE682-806E-4391-B1E5-092048CA20A0}" type="pres">
      <dgm:prSet presAssocID="{81E0A46C-2AD2-4BEA-94B7-8DF7D5CF2A48}" presName="sibTrans" presStyleLbl="sibTrans2D1" presStyleIdx="0" presStyleCnt="0"/>
      <dgm:spPr/>
    </dgm:pt>
    <dgm:pt modelId="{63EE1CA5-C359-4889-8751-0C923B2232A5}" type="pres">
      <dgm:prSet presAssocID="{A37E4748-CB21-4B43-BFB3-64544CDEC8F9}" presName="compNode" presStyleCnt="0"/>
      <dgm:spPr/>
    </dgm:pt>
    <dgm:pt modelId="{8732F1B1-0CD2-4117-9B89-E61C042CA1B2}" type="pres">
      <dgm:prSet presAssocID="{A37E4748-CB21-4B43-BFB3-64544CDEC8F9}" presName="pictRect" presStyleLbl="node1" presStyleIdx="3" presStyleCnt="6"/>
      <dgm:spPr>
        <a:blipFill rotWithShape="1">
          <a:blip xmlns:r="http://schemas.openxmlformats.org/officeDocument/2006/relationships" r:embed="rId4"/>
          <a:srcRect/>
          <a:stretch>
            <a:fillRect t="-10000" b="-10000"/>
          </a:stretch>
        </a:blipFill>
      </dgm:spPr>
    </dgm:pt>
    <dgm:pt modelId="{384620EF-D1B7-4ECC-BD9B-D4A0E041FC1B}" type="pres">
      <dgm:prSet presAssocID="{A37E4748-CB21-4B43-BFB3-64544CDEC8F9}" presName="textRect" presStyleLbl="revTx" presStyleIdx="3" presStyleCnt="6">
        <dgm:presLayoutVars>
          <dgm:bulletEnabled val="1"/>
        </dgm:presLayoutVars>
      </dgm:prSet>
      <dgm:spPr/>
    </dgm:pt>
    <dgm:pt modelId="{8276A715-7ED1-47C5-8913-CE8C47C85ADB}" type="pres">
      <dgm:prSet presAssocID="{9116918F-A702-47A0-95C2-E6129EF22AE5}" presName="sibTrans" presStyleLbl="sibTrans2D1" presStyleIdx="0" presStyleCnt="0"/>
      <dgm:spPr/>
    </dgm:pt>
    <dgm:pt modelId="{CAB90F31-613B-4CDA-9832-D7E6E27BC9F5}" type="pres">
      <dgm:prSet presAssocID="{C2C74569-4DA8-4004-94A5-4644833D2EDD}" presName="compNode" presStyleCnt="0"/>
      <dgm:spPr/>
    </dgm:pt>
    <dgm:pt modelId="{3D158DB2-F350-4754-8FEE-8AC03B1C3A6E}" type="pres">
      <dgm:prSet presAssocID="{C2C74569-4DA8-4004-94A5-4644833D2EDD}" presName="pictRect" presStyleLbl="node1" presStyleIdx="4" presStyleCnt="6"/>
      <dgm:spPr>
        <a:blipFill rotWithShape="1">
          <a:blip xmlns:r="http://schemas.openxmlformats.org/officeDocument/2006/relationships" r:embed="rId5"/>
          <a:srcRect/>
          <a:stretch>
            <a:fillRect t="-10000" b="-10000"/>
          </a:stretch>
        </a:blipFill>
      </dgm:spPr>
    </dgm:pt>
    <dgm:pt modelId="{C4446322-6C75-4BDD-8337-EFE9DC6F43A0}" type="pres">
      <dgm:prSet presAssocID="{C2C74569-4DA8-4004-94A5-4644833D2EDD}" presName="textRect" presStyleLbl="revTx" presStyleIdx="4" presStyleCnt="6">
        <dgm:presLayoutVars>
          <dgm:bulletEnabled val="1"/>
        </dgm:presLayoutVars>
      </dgm:prSet>
      <dgm:spPr/>
    </dgm:pt>
    <dgm:pt modelId="{E1F79578-B32C-46C5-AA26-9BE187F50C86}" type="pres">
      <dgm:prSet presAssocID="{992F1EAE-9426-4F9F-AFEC-FFA27809CE94}" presName="sibTrans" presStyleLbl="sibTrans2D1" presStyleIdx="0" presStyleCnt="0"/>
      <dgm:spPr/>
    </dgm:pt>
    <dgm:pt modelId="{ED7AEDC3-2129-48F8-A4B3-5F1DCC3F7D01}" type="pres">
      <dgm:prSet presAssocID="{EDB28316-27ED-4308-8C45-1BFE5E6E63C1}" presName="compNode" presStyleCnt="0"/>
      <dgm:spPr/>
    </dgm:pt>
    <dgm:pt modelId="{FA495D12-2F26-4A99-BF27-AE5CAA389A90}" type="pres">
      <dgm:prSet presAssocID="{EDB28316-27ED-4308-8C45-1BFE5E6E63C1}" presName="pictRect" presStyleLbl="node1" presStyleIdx="5" presStyleCnt="6"/>
      <dgm:spPr>
        <a:blipFill rotWithShape="1">
          <a:blip xmlns:r="http://schemas.openxmlformats.org/officeDocument/2006/relationships" r:embed="rId6"/>
          <a:srcRect/>
          <a:stretch>
            <a:fillRect t="-10000" b="-10000"/>
          </a:stretch>
        </a:blipFill>
      </dgm:spPr>
    </dgm:pt>
    <dgm:pt modelId="{6DAD3C45-0BDD-4C23-9EA5-D35ABF6B8789}" type="pres">
      <dgm:prSet presAssocID="{EDB28316-27ED-4308-8C45-1BFE5E6E63C1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50281D05-0C64-48FD-9FBC-F84F73F3A5A0}" type="presOf" srcId="{81E0A46C-2AD2-4BEA-94B7-8DF7D5CF2A48}" destId="{D8BAE682-806E-4391-B1E5-092048CA20A0}" srcOrd="0" destOrd="0" presId="urn:microsoft.com/office/officeart/2005/8/layout/pList1"/>
    <dgm:cxn modelId="{83D61625-DDD9-43CA-A30F-7E6E39D09032}" type="presOf" srcId="{9116918F-A702-47A0-95C2-E6129EF22AE5}" destId="{8276A715-7ED1-47C5-8913-CE8C47C85ADB}" srcOrd="0" destOrd="0" presId="urn:microsoft.com/office/officeart/2005/8/layout/pList1"/>
    <dgm:cxn modelId="{08745A38-F806-4865-809F-E984913392F4}" type="presOf" srcId="{EDB28316-27ED-4308-8C45-1BFE5E6E63C1}" destId="{6DAD3C45-0BDD-4C23-9EA5-D35ABF6B8789}" srcOrd="0" destOrd="0" presId="urn:microsoft.com/office/officeart/2005/8/layout/pList1"/>
    <dgm:cxn modelId="{BE7CFA3C-36EA-48AC-A411-16230148DED0}" type="presOf" srcId="{C2C74569-4DA8-4004-94A5-4644833D2EDD}" destId="{C4446322-6C75-4BDD-8337-EFE9DC6F43A0}" srcOrd="0" destOrd="0" presId="urn:microsoft.com/office/officeart/2005/8/layout/pList1"/>
    <dgm:cxn modelId="{79BBC75E-C7BD-4EDB-83D9-4AB94624C606}" srcId="{197913C3-62D7-4848-823C-C0250618503A}" destId="{6846AF30-8CB8-4D63-B7B2-EB447F12639D}" srcOrd="1" destOrd="0" parTransId="{549BE725-674C-41A3-B8B1-3D72EA1D27D8}" sibTransId="{64089372-B54F-449E-AE4E-258087EA7013}"/>
    <dgm:cxn modelId="{B4CD9547-AE74-4931-B08B-6179536F713B}" srcId="{197913C3-62D7-4848-823C-C0250618503A}" destId="{146C1FAB-14E9-411A-AEE4-2324EFF0C818}" srcOrd="0" destOrd="0" parTransId="{71F03105-1F9F-450C-8D1F-0A9F637D7F1F}" sibTransId="{23EDC3BB-436F-4F5A-8B7F-FE21D0702DC0}"/>
    <dgm:cxn modelId="{1E7FFC72-39ED-41C5-BE54-4DF85BDCD4D4}" type="presOf" srcId="{528E3A77-CFB6-4C33-8204-08DEC07BD389}" destId="{8C08B0FA-7319-41AC-ACC1-B04FBE31B4D9}" srcOrd="0" destOrd="0" presId="urn:microsoft.com/office/officeart/2005/8/layout/pList1"/>
    <dgm:cxn modelId="{8F6F687C-B926-4239-AFE7-88B52FD19F7B}" type="presOf" srcId="{23EDC3BB-436F-4F5A-8B7F-FE21D0702DC0}" destId="{30EAA95A-2326-472E-9B12-A6F656E499F3}" srcOrd="0" destOrd="0" presId="urn:microsoft.com/office/officeart/2005/8/layout/pList1"/>
    <dgm:cxn modelId="{B537C483-108E-4E33-B5B4-C011385A6012}" type="presOf" srcId="{992F1EAE-9426-4F9F-AFEC-FFA27809CE94}" destId="{E1F79578-B32C-46C5-AA26-9BE187F50C86}" srcOrd="0" destOrd="0" presId="urn:microsoft.com/office/officeart/2005/8/layout/pList1"/>
    <dgm:cxn modelId="{F905289E-9AF5-4351-8DE5-D68B5D667CE9}" srcId="{197913C3-62D7-4848-823C-C0250618503A}" destId="{A37E4748-CB21-4B43-BFB3-64544CDEC8F9}" srcOrd="3" destOrd="0" parTransId="{D6DB626E-60C8-4FA6-BA2F-A733E50D397E}" sibTransId="{9116918F-A702-47A0-95C2-E6129EF22AE5}"/>
    <dgm:cxn modelId="{1FA0DC9E-D305-4495-9ECA-955C9BF9E193}" type="presOf" srcId="{64089372-B54F-449E-AE4E-258087EA7013}" destId="{FDD62D95-5436-4AD3-A5B7-B965D660BA06}" srcOrd="0" destOrd="0" presId="urn:microsoft.com/office/officeart/2005/8/layout/pList1"/>
    <dgm:cxn modelId="{670E7DB8-8A84-4732-BD95-1AC32ABC4711}" type="presOf" srcId="{6846AF30-8CB8-4D63-B7B2-EB447F12639D}" destId="{6E26804B-AF83-40C9-9D49-70C9691C747D}" srcOrd="0" destOrd="0" presId="urn:microsoft.com/office/officeart/2005/8/layout/pList1"/>
    <dgm:cxn modelId="{3F5128BE-2FD9-499E-933C-3B239EE05E78}" srcId="{197913C3-62D7-4848-823C-C0250618503A}" destId="{EDB28316-27ED-4308-8C45-1BFE5E6E63C1}" srcOrd="5" destOrd="0" parTransId="{3C32FE33-CA1D-4C1A-9E6F-E53FFA494474}" sibTransId="{4D7E7400-6A34-4AF1-BEAC-08D125774159}"/>
    <dgm:cxn modelId="{D565F4CB-4220-4269-8A7B-FA56F76234D0}" srcId="{197913C3-62D7-4848-823C-C0250618503A}" destId="{C2C74569-4DA8-4004-94A5-4644833D2EDD}" srcOrd="4" destOrd="0" parTransId="{0D2002E6-12EC-458A-947A-B8A478C7D84A}" sibTransId="{992F1EAE-9426-4F9F-AFEC-FFA27809CE94}"/>
    <dgm:cxn modelId="{706098DB-E9B8-4121-B47A-E335F4BB991C}" srcId="{197913C3-62D7-4848-823C-C0250618503A}" destId="{528E3A77-CFB6-4C33-8204-08DEC07BD389}" srcOrd="2" destOrd="0" parTransId="{6CA47DB1-D7DB-47B2-A2D0-A45A7B663EF6}" sibTransId="{81E0A46C-2AD2-4BEA-94B7-8DF7D5CF2A48}"/>
    <dgm:cxn modelId="{C397E4E7-3B35-4E70-B22A-A730499725A0}" type="presOf" srcId="{146C1FAB-14E9-411A-AEE4-2324EFF0C818}" destId="{98603EED-AD5A-4DE0-A573-083403EBE7BB}" srcOrd="0" destOrd="0" presId="urn:microsoft.com/office/officeart/2005/8/layout/pList1"/>
    <dgm:cxn modelId="{2213B4EF-9F39-4782-B011-3C0669826A59}" type="presOf" srcId="{197913C3-62D7-4848-823C-C0250618503A}" destId="{5FCFC84B-1D2A-43E8-8776-DDCE0185EB3A}" srcOrd="0" destOrd="0" presId="urn:microsoft.com/office/officeart/2005/8/layout/pList1"/>
    <dgm:cxn modelId="{0A1931FB-9505-4490-99F7-D5AD38229C73}" type="presOf" srcId="{A37E4748-CB21-4B43-BFB3-64544CDEC8F9}" destId="{384620EF-D1B7-4ECC-BD9B-D4A0E041FC1B}" srcOrd="0" destOrd="0" presId="urn:microsoft.com/office/officeart/2005/8/layout/pList1"/>
    <dgm:cxn modelId="{3A311EDF-9688-4378-BDC5-37919ABDEA89}" type="presParOf" srcId="{5FCFC84B-1D2A-43E8-8776-DDCE0185EB3A}" destId="{7EB5FB3D-EB21-4D53-854C-9D29EF048452}" srcOrd="0" destOrd="0" presId="urn:microsoft.com/office/officeart/2005/8/layout/pList1"/>
    <dgm:cxn modelId="{556877D0-4F60-40A1-B4E8-C5C90223F61F}" type="presParOf" srcId="{7EB5FB3D-EB21-4D53-854C-9D29EF048452}" destId="{AACDFC48-202F-4362-BEF0-08AC0E9E3DA0}" srcOrd="0" destOrd="0" presId="urn:microsoft.com/office/officeart/2005/8/layout/pList1"/>
    <dgm:cxn modelId="{533214E7-DA52-440F-8FDF-2BC653852A9B}" type="presParOf" srcId="{7EB5FB3D-EB21-4D53-854C-9D29EF048452}" destId="{98603EED-AD5A-4DE0-A573-083403EBE7BB}" srcOrd="1" destOrd="0" presId="urn:microsoft.com/office/officeart/2005/8/layout/pList1"/>
    <dgm:cxn modelId="{2E3342BE-8A52-4564-AC24-026814673B99}" type="presParOf" srcId="{5FCFC84B-1D2A-43E8-8776-DDCE0185EB3A}" destId="{30EAA95A-2326-472E-9B12-A6F656E499F3}" srcOrd="1" destOrd="0" presId="urn:microsoft.com/office/officeart/2005/8/layout/pList1"/>
    <dgm:cxn modelId="{58B9DF68-CA8C-495F-863C-93D8AE6E41F0}" type="presParOf" srcId="{5FCFC84B-1D2A-43E8-8776-DDCE0185EB3A}" destId="{CA104708-E1AF-4149-882F-C15B38952AEE}" srcOrd="2" destOrd="0" presId="urn:microsoft.com/office/officeart/2005/8/layout/pList1"/>
    <dgm:cxn modelId="{47E02359-629F-4AC5-A264-71DABEB4643D}" type="presParOf" srcId="{CA104708-E1AF-4149-882F-C15B38952AEE}" destId="{DD674D05-6CDA-434B-A3AE-C3890D3F6622}" srcOrd="0" destOrd="0" presId="urn:microsoft.com/office/officeart/2005/8/layout/pList1"/>
    <dgm:cxn modelId="{3810CE34-3AC1-4A86-8A34-F57A8B5765DF}" type="presParOf" srcId="{CA104708-E1AF-4149-882F-C15B38952AEE}" destId="{6E26804B-AF83-40C9-9D49-70C9691C747D}" srcOrd="1" destOrd="0" presId="urn:microsoft.com/office/officeart/2005/8/layout/pList1"/>
    <dgm:cxn modelId="{047FAF4D-2176-4354-B658-2640C933EA96}" type="presParOf" srcId="{5FCFC84B-1D2A-43E8-8776-DDCE0185EB3A}" destId="{FDD62D95-5436-4AD3-A5B7-B965D660BA06}" srcOrd="3" destOrd="0" presId="urn:microsoft.com/office/officeart/2005/8/layout/pList1"/>
    <dgm:cxn modelId="{54646229-D76F-4DBF-BB64-DE0693B33909}" type="presParOf" srcId="{5FCFC84B-1D2A-43E8-8776-DDCE0185EB3A}" destId="{97BE6E7F-1C0E-419F-B877-5E68F7BCDE93}" srcOrd="4" destOrd="0" presId="urn:microsoft.com/office/officeart/2005/8/layout/pList1"/>
    <dgm:cxn modelId="{548736BB-FB26-478A-9318-6AE2B7B150D8}" type="presParOf" srcId="{97BE6E7F-1C0E-419F-B877-5E68F7BCDE93}" destId="{E0F45F3B-1FEA-45D9-A0E2-D95FB721E26F}" srcOrd="0" destOrd="0" presId="urn:microsoft.com/office/officeart/2005/8/layout/pList1"/>
    <dgm:cxn modelId="{5256764F-6346-40A3-A10E-C795FA60ADB9}" type="presParOf" srcId="{97BE6E7F-1C0E-419F-B877-5E68F7BCDE93}" destId="{8C08B0FA-7319-41AC-ACC1-B04FBE31B4D9}" srcOrd="1" destOrd="0" presId="urn:microsoft.com/office/officeart/2005/8/layout/pList1"/>
    <dgm:cxn modelId="{7850ABCB-1607-485A-825B-2ECB84DC72EF}" type="presParOf" srcId="{5FCFC84B-1D2A-43E8-8776-DDCE0185EB3A}" destId="{D8BAE682-806E-4391-B1E5-092048CA20A0}" srcOrd="5" destOrd="0" presId="urn:microsoft.com/office/officeart/2005/8/layout/pList1"/>
    <dgm:cxn modelId="{40CCE76B-4D9D-4394-9B41-F713E42047E8}" type="presParOf" srcId="{5FCFC84B-1D2A-43E8-8776-DDCE0185EB3A}" destId="{63EE1CA5-C359-4889-8751-0C923B2232A5}" srcOrd="6" destOrd="0" presId="urn:microsoft.com/office/officeart/2005/8/layout/pList1"/>
    <dgm:cxn modelId="{4A2AD003-2A78-42D3-96BC-42F337D9533E}" type="presParOf" srcId="{63EE1CA5-C359-4889-8751-0C923B2232A5}" destId="{8732F1B1-0CD2-4117-9B89-E61C042CA1B2}" srcOrd="0" destOrd="0" presId="urn:microsoft.com/office/officeart/2005/8/layout/pList1"/>
    <dgm:cxn modelId="{F799415B-2CEF-4D65-B549-7C394F8349B0}" type="presParOf" srcId="{63EE1CA5-C359-4889-8751-0C923B2232A5}" destId="{384620EF-D1B7-4ECC-BD9B-D4A0E041FC1B}" srcOrd="1" destOrd="0" presId="urn:microsoft.com/office/officeart/2005/8/layout/pList1"/>
    <dgm:cxn modelId="{B57EE26D-2390-46BD-9DD8-29B05181DB08}" type="presParOf" srcId="{5FCFC84B-1D2A-43E8-8776-DDCE0185EB3A}" destId="{8276A715-7ED1-47C5-8913-CE8C47C85ADB}" srcOrd="7" destOrd="0" presId="urn:microsoft.com/office/officeart/2005/8/layout/pList1"/>
    <dgm:cxn modelId="{427DF2D7-4F61-4503-A8A6-662C77E7EFBB}" type="presParOf" srcId="{5FCFC84B-1D2A-43E8-8776-DDCE0185EB3A}" destId="{CAB90F31-613B-4CDA-9832-D7E6E27BC9F5}" srcOrd="8" destOrd="0" presId="urn:microsoft.com/office/officeart/2005/8/layout/pList1"/>
    <dgm:cxn modelId="{48E7A419-7429-4208-A860-7AF0269B9783}" type="presParOf" srcId="{CAB90F31-613B-4CDA-9832-D7E6E27BC9F5}" destId="{3D158DB2-F350-4754-8FEE-8AC03B1C3A6E}" srcOrd="0" destOrd="0" presId="urn:microsoft.com/office/officeart/2005/8/layout/pList1"/>
    <dgm:cxn modelId="{DFAA4831-30D4-4B71-BDFC-2D4A2B7CAFC4}" type="presParOf" srcId="{CAB90F31-613B-4CDA-9832-D7E6E27BC9F5}" destId="{C4446322-6C75-4BDD-8337-EFE9DC6F43A0}" srcOrd="1" destOrd="0" presId="urn:microsoft.com/office/officeart/2005/8/layout/pList1"/>
    <dgm:cxn modelId="{C3987378-BB00-4086-8ABB-29B3F4836886}" type="presParOf" srcId="{5FCFC84B-1D2A-43E8-8776-DDCE0185EB3A}" destId="{E1F79578-B32C-46C5-AA26-9BE187F50C86}" srcOrd="9" destOrd="0" presId="urn:microsoft.com/office/officeart/2005/8/layout/pList1"/>
    <dgm:cxn modelId="{A635DFC5-D554-4BAA-850F-7B0C922150C7}" type="presParOf" srcId="{5FCFC84B-1D2A-43E8-8776-DDCE0185EB3A}" destId="{ED7AEDC3-2129-48F8-A4B3-5F1DCC3F7D01}" srcOrd="10" destOrd="0" presId="urn:microsoft.com/office/officeart/2005/8/layout/pList1"/>
    <dgm:cxn modelId="{91D3B4C0-DE86-4CB1-BFA4-63D39479CF71}" type="presParOf" srcId="{ED7AEDC3-2129-48F8-A4B3-5F1DCC3F7D01}" destId="{FA495D12-2F26-4A99-BF27-AE5CAA389A90}" srcOrd="0" destOrd="0" presId="urn:microsoft.com/office/officeart/2005/8/layout/pList1"/>
    <dgm:cxn modelId="{E87C2D1D-24E6-4ADF-845C-499CEC0EA971}" type="presParOf" srcId="{ED7AEDC3-2129-48F8-A4B3-5F1DCC3F7D01}" destId="{6DAD3C45-0BDD-4C23-9EA5-D35ABF6B878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512033-23B2-4C06-8947-0735A0B0DD52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E76A3F3-9A8D-477E-B064-57BCE37D8160}">
      <dgm:prSet phldrT="[Text]"/>
      <dgm:spPr/>
      <dgm:t>
        <a:bodyPr/>
        <a:lstStyle/>
        <a:p>
          <a:r>
            <a:rPr lang="en-US" dirty="0"/>
            <a:t>Compute</a:t>
          </a:r>
        </a:p>
      </dgm:t>
    </dgm:pt>
    <dgm:pt modelId="{92A1D3E9-C57A-449C-8BD2-0ABD5F354547}" type="parTrans" cxnId="{95ECB979-B9FA-4DFF-9B17-B87F51A6A466}">
      <dgm:prSet/>
      <dgm:spPr/>
      <dgm:t>
        <a:bodyPr/>
        <a:lstStyle/>
        <a:p>
          <a:endParaRPr lang="en-US"/>
        </a:p>
      </dgm:t>
    </dgm:pt>
    <dgm:pt modelId="{96DFB7F6-92A0-4986-BC2C-C5F3B22FBB40}" type="sibTrans" cxnId="{95ECB979-B9FA-4DFF-9B17-B87F51A6A466}">
      <dgm:prSet/>
      <dgm:spPr/>
      <dgm:t>
        <a:bodyPr/>
        <a:lstStyle/>
        <a:p>
          <a:endParaRPr lang="en-US"/>
        </a:p>
      </dgm:t>
    </dgm:pt>
    <dgm:pt modelId="{E568CAD3-3AF9-41EF-B007-1B438BF82BCD}">
      <dgm:prSet phldrT="[Text]"/>
      <dgm:spPr/>
      <dgm:t>
        <a:bodyPr/>
        <a:lstStyle/>
        <a:p>
          <a:r>
            <a:rPr lang="en-US" dirty="0"/>
            <a:t>Networking</a:t>
          </a:r>
        </a:p>
      </dgm:t>
    </dgm:pt>
    <dgm:pt modelId="{EBB27C69-5B15-4313-9E6E-DB988561F188}" type="parTrans" cxnId="{EE91B5C2-F61A-4916-9074-DC66D2B23025}">
      <dgm:prSet/>
      <dgm:spPr/>
      <dgm:t>
        <a:bodyPr/>
        <a:lstStyle/>
        <a:p>
          <a:endParaRPr lang="en-US"/>
        </a:p>
      </dgm:t>
    </dgm:pt>
    <dgm:pt modelId="{9BF389FD-67E7-4337-A431-B4E21555EA1C}" type="sibTrans" cxnId="{EE91B5C2-F61A-4916-9074-DC66D2B23025}">
      <dgm:prSet/>
      <dgm:spPr/>
      <dgm:t>
        <a:bodyPr/>
        <a:lstStyle/>
        <a:p>
          <a:endParaRPr lang="en-US"/>
        </a:p>
      </dgm:t>
    </dgm:pt>
    <dgm:pt modelId="{1205F3D2-C09F-4866-80F3-73EC257A0B68}">
      <dgm:prSet phldrT="[Text]"/>
      <dgm:spPr/>
      <dgm:t>
        <a:bodyPr/>
        <a:lstStyle/>
        <a:p>
          <a:r>
            <a:rPr lang="en-US" dirty="0"/>
            <a:t>Storage</a:t>
          </a:r>
        </a:p>
      </dgm:t>
    </dgm:pt>
    <dgm:pt modelId="{8FDC8091-F2B9-4BDA-8945-ECDEAAD50F6A}" type="parTrans" cxnId="{DB93F3C0-ECAE-46AB-9510-E372795449AF}">
      <dgm:prSet/>
      <dgm:spPr/>
      <dgm:t>
        <a:bodyPr/>
        <a:lstStyle/>
        <a:p>
          <a:endParaRPr lang="en-US"/>
        </a:p>
      </dgm:t>
    </dgm:pt>
    <dgm:pt modelId="{AF6AFE4E-9C11-4359-937F-D8383851E61B}" type="sibTrans" cxnId="{DB93F3C0-ECAE-46AB-9510-E372795449AF}">
      <dgm:prSet/>
      <dgm:spPr/>
      <dgm:t>
        <a:bodyPr/>
        <a:lstStyle/>
        <a:p>
          <a:endParaRPr lang="en-US"/>
        </a:p>
      </dgm:t>
    </dgm:pt>
    <dgm:pt modelId="{A47B35A2-B9B1-452C-AF2A-ED86EC058119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7891989B-55A5-4B99-8D0A-B9D548ECAF9A}" type="parTrans" cxnId="{3BE01036-43D5-446B-808D-771D326CA7A0}">
      <dgm:prSet/>
      <dgm:spPr/>
      <dgm:t>
        <a:bodyPr/>
        <a:lstStyle/>
        <a:p>
          <a:endParaRPr lang="en-US"/>
        </a:p>
      </dgm:t>
    </dgm:pt>
    <dgm:pt modelId="{0F4E502D-588E-4B76-BA36-7C64E2F356A8}" type="sibTrans" cxnId="{3BE01036-43D5-446B-808D-771D326CA7A0}">
      <dgm:prSet/>
      <dgm:spPr/>
      <dgm:t>
        <a:bodyPr/>
        <a:lstStyle/>
        <a:p>
          <a:endParaRPr lang="en-US"/>
        </a:p>
      </dgm:t>
    </dgm:pt>
    <dgm:pt modelId="{477BC1A4-0A7C-49DF-A485-EBCED37132AC}">
      <dgm:prSet phldrT="[Text]"/>
      <dgm:spPr/>
      <dgm:t>
        <a:bodyPr/>
        <a:lstStyle/>
        <a:p>
          <a:r>
            <a:rPr lang="en-US" dirty="0"/>
            <a:t>Mobile</a:t>
          </a:r>
        </a:p>
      </dgm:t>
    </dgm:pt>
    <dgm:pt modelId="{3EB03F58-27A3-40C4-A28B-48874FEAC563}" type="parTrans" cxnId="{6D9B5147-07A5-46EE-8097-5C8F18B18F9D}">
      <dgm:prSet/>
      <dgm:spPr/>
      <dgm:t>
        <a:bodyPr/>
        <a:lstStyle/>
        <a:p>
          <a:endParaRPr lang="en-US"/>
        </a:p>
      </dgm:t>
    </dgm:pt>
    <dgm:pt modelId="{CA344582-92C4-4197-A62E-9A33221B93BB}" type="sibTrans" cxnId="{6D9B5147-07A5-46EE-8097-5C8F18B18F9D}">
      <dgm:prSet/>
      <dgm:spPr/>
      <dgm:t>
        <a:bodyPr/>
        <a:lstStyle/>
        <a:p>
          <a:endParaRPr lang="en-US"/>
        </a:p>
      </dgm:t>
    </dgm:pt>
    <dgm:pt modelId="{90A2EEC8-39F9-4B20-88F6-64FB1CD1C780}">
      <dgm:prSet phldrT="[Text]"/>
      <dgm:spPr/>
      <dgm:t>
        <a:bodyPr/>
        <a:lstStyle/>
        <a:p>
          <a:r>
            <a:rPr lang="en-US" dirty="0"/>
            <a:t>Containers</a:t>
          </a:r>
        </a:p>
      </dgm:t>
    </dgm:pt>
    <dgm:pt modelId="{D029235B-28D2-4024-A270-DEA4D5EB0683}" type="parTrans" cxnId="{64CAE522-E9B3-47D3-9C44-321FA294A636}">
      <dgm:prSet/>
      <dgm:spPr/>
      <dgm:t>
        <a:bodyPr/>
        <a:lstStyle/>
        <a:p>
          <a:endParaRPr lang="en-US"/>
        </a:p>
      </dgm:t>
    </dgm:pt>
    <dgm:pt modelId="{34D07B28-01DF-42B7-AD94-E2F7D9743ACC}" type="sibTrans" cxnId="{64CAE522-E9B3-47D3-9C44-321FA294A636}">
      <dgm:prSet/>
      <dgm:spPr/>
      <dgm:t>
        <a:bodyPr/>
        <a:lstStyle/>
        <a:p>
          <a:endParaRPr lang="en-US"/>
        </a:p>
      </dgm:t>
    </dgm:pt>
    <dgm:pt modelId="{DDFD79A9-65F2-406B-BA6E-C3182E6C4C6F}">
      <dgm:prSet phldrT="[Text]"/>
      <dgm:spPr/>
      <dgm:t>
        <a:bodyPr/>
        <a:lstStyle/>
        <a:p>
          <a:r>
            <a:rPr lang="en-US" dirty="0"/>
            <a:t>Databases</a:t>
          </a:r>
        </a:p>
      </dgm:t>
    </dgm:pt>
    <dgm:pt modelId="{A7C3307B-37E0-43BB-88F4-A62FFE80CA37}" type="parTrans" cxnId="{4F475015-9A40-4F7D-B330-ABB1808CB703}">
      <dgm:prSet/>
      <dgm:spPr/>
      <dgm:t>
        <a:bodyPr/>
        <a:lstStyle/>
        <a:p>
          <a:endParaRPr lang="en-US"/>
        </a:p>
      </dgm:t>
    </dgm:pt>
    <dgm:pt modelId="{C8C10A73-CB70-49B0-B735-EC33210EEAD8}" type="sibTrans" cxnId="{4F475015-9A40-4F7D-B330-ABB1808CB703}">
      <dgm:prSet/>
      <dgm:spPr/>
      <dgm:t>
        <a:bodyPr/>
        <a:lstStyle/>
        <a:p>
          <a:endParaRPr lang="en-US"/>
        </a:p>
      </dgm:t>
    </dgm:pt>
    <dgm:pt modelId="{724B3700-5970-42A8-8542-29CD1F637276}">
      <dgm:prSet phldrT="[Text]"/>
      <dgm:spPr/>
      <dgm:t>
        <a:bodyPr/>
        <a:lstStyle/>
        <a:p>
          <a:r>
            <a:rPr lang="en-US" dirty="0"/>
            <a:t>Analytics</a:t>
          </a:r>
        </a:p>
      </dgm:t>
    </dgm:pt>
    <dgm:pt modelId="{CD1B493E-5238-49FD-9852-DABF94F30C4A}" type="parTrans" cxnId="{B378228D-CC29-4256-BF08-3C7E5A68CEB7}">
      <dgm:prSet/>
      <dgm:spPr/>
      <dgm:t>
        <a:bodyPr/>
        <a:lstStyle/>
        <a:p>
          <a:endParaRPr lang="en-US"/>
        </a:p>
      </dgm:t>
    </dgm:pt>
    <dgm:pt modelId="{81545F96-794E-4C39-9813-22C17559EFC5}" type="sibTrans" cxnId="{B378228D-CC29-4256-BF08-3C7E5A68CEB7}">
      <dgm:prSet/>
      <dgm:spPr/>
      <dgm:t>
        <a:bodyPr/>
        <a:lstStyle/>
        <a:p>
          <a:endParaRPr lang="en-US"/>
        </a:p>
      </dgm:t>
    </dgm:pt>
    <dgm:pt modelId="{0997AE06-53DD-46CE-AA7A-AAF006A94D5F}">
      <dgm:prSet phldrT="[Text]"/>
      <dgm:spPr/>
      <dgm:t>
        <a:bodyPr/>
        <a:lstStyle/>
        <a:p>
          <a:r>
            <a:rPr lang="en-US" dirty="0"/>
            <a:t>AI/ML</a:t>
          </a:r>
        </a:p>
      </dgm:t>
    </dgm:pt>
    <dgm:pt modelId="{F16E9EBD-384B-4CCC-8B0E-59F6F0C23266}" type="parTrans" cxnId="{BB550B4C-514B-4230-812D-3EAEE1684F8F}">
      <dgm:prSet/>
      <dgm:spPr/>
      <dgm:t>
        <a:bodyPr/>
        <a:lstStyle/>
        <a:p>
          <a:endParaRPr lang="en-US"/>
        </a:p>
      </dgm:t>
    </dgm:pt>
    <dgm:pt modelId="{609F6E70-11E4-4D49-B38C-A147C2B3B798}" type="sibTrans" cxnId="{BB550B4C-514B-4230-812D-3EAEE1684F8F}">
      <dgm:prSet/>
      <dgm:spPr/>
      <dgm:t>
        <a:bodyPr/>
        <a:lstStyle/>
        <a:p>
          <a:endParaRPr lang="en-US"/>
        </a:p>
      </dgm:t>
    </dgm:pt>
    <dgm:pt modelId="{63028C51-A074-4507-A914-E5CDB48C7F44}">
      <dgm:prSet phldrT="[Text]"/>
      <dgm:spPr/>
      <dgm:t>
        <a:bodyPr/>
        <a:lstStyle/>
        <a:p>
          <a:r>
            <a:rPr lang="en-US" dirty="0"/>
            <a:t>IoT</a:t>
          </a:r>
        </a:p>
      </dgm:t>
    </dgm:pt>
    <dgm:pt modelId="{6E53C794-F02D-4B10-989A-D026167C7BAE}" type="parTrans" cxnId="{1D828EDE-3CB4-4C6A-8289-EFC294D48B86}">
      <dgm:prSet/>
      <dgm:spPr/>
      <dgm:t>
        <a:bodyPr/>
        <a:lstStyle/>
        <a:p>
          <a:endParaRPr lang="en-US"/>
        </a:p>
      </dgm:t>
    </dgm:pt>
    <dgm:pt modelId="{95C163E2-9EBF-4922-BEF5-822F47A8E355}" type="sibTrans" cxnId="{1D828EDE-3CB4-4C6A-8289-EFC294D48B86}">
      <dgm:prSet/>
      <dgm:spPr/>
      <dgm:t>
        <a:bodyPr/>
        <a:lstStyle/>
        <a:p>
          <a:endParaRPr lang="en-US"/>
        </a:p>
      </dgm:t>
    </dgm:pt>
    <dgm:pt modelId="{B754307B-E004-43D8-A41D-8AB22845A5A8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9E3D682A-B2BE-40B3-86E5-789CEEC709D5}" type="parTrans" cxnId="{5BC58C12-D733-4893-823F-D424F1B5C746}">
      <dgm:prSet/>
      <dgm:spPr/>
      <dgm:t>
        <a:bodyPr/>
        <a:lstStyle/>
        <a:p>
          <a:endParaRPr lang="en-US"/>
        </a:p>
      </dgm:t>
    </dgm:pt>
    <dgm:pt modelId="{EF3116A0-5F78-4CE6-A475-B0BF9A743E7A}" type="sibTrans" cxnId="{5BC58C12-D733-4893-823F-D424F1B5C746}">
      <dgm:prSet/>
      <dgm:spPr/>
      <dgm:t>
        <a:bodyPr/>
        <a:lstStyle/>
        <a:p>
          <a:endParaRPr lang="en-US"/>
        </a:p>
      </dgm:t>
    </dgm:pt>
    <dgm:pt modelId="{042E6A4C-F063-48F4-8734-90845DDCA57F}">
      <dgm:prSet phldrT="[Text]"/>
      <dgm:spPr/>
      <dgm:t>
        <a:bodyPr/>
        <a:lstStyle/>
        <a:p>
          <a:r>
            <a:rPr lang="en-US" dirty="0"/>
            <a:t>Identity</a:t>
          </a:r>
        </a:p>
      </dgm:t>
    </dgm:pt>
    <dgm:pt modelId="{E793DFDF-0DD9-4DE5-BE73-19C58C21AD64}" type="parTrans" cxnId="{AD65FFF5-6B2A-420B-9A9A-9DD738F3F850}">
      <dgm:prSet/>
      <dgm:spPr/>
      <dgm:t>
        <a:bodyPr/>
        <a:lstStyle/>
        <a:p>
          <a:endParaRPr lang="en-US"/>
        </a:p>
      </dgm:t>
    </dgm:pt>
    <dgm:pt modelId="{8ADF28E5-34D5-4B8C-8898-95B36D4AE3DD}" type="sibTrans" cxnId="{AD65FFF5-6B2A-420B-9A9A-9DD738F3F850}">
      <dgm:prSet/>
      <dgm:spPr/>
      <dgm:t>
        <a:bodyPr/>
        <a:lstStyle/>
        <a:p>
          <a:endParaRPr lang="en-US"/>
        </a:p>
      </dgm:t>
    </dgm:pt>
    <dgm:pt modelId="{7B743D25-6CA6-432E-A436-A2317C04D0D7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BB7F7595-673E-4B91-A5DD-4988EDD66AC3}" type="parTrans" cxnId="{277D1922-6317-4F98-83CB-29F31A96714D}">
      <dgm:prSet/>
      <dgm:spPr/>
      <dgm:t>
        <a:bodyPr/>
        <a:lstStyle/>
        <a:p>
          <a:endParaRPr lang="en-US"/>
        </a:p>
      </dgm:t>
    </dgm:pt>
    <dgm:pt modelId="{B0863DF9-8ABC-4345-B827-228775F4534C}" type="sibTrans" cxnId="{277D1922-6317-4F98-83CB-29F31A96714D}">
      <dgm:prSet/>
      <dgm:spPr/>
      <dgm:t>
        <a:bodyPr/>
        <a:lstStyle/>
        <a:p>
          <a:endParaRPr lang="en-US"/>
        </a:p>
      </dgm:t>
    </dgm:pt>
    <dgm:pt modelId="{448021A2-82FF-4DD3-89DE-6F923591581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907D4E7D-BCD6-4269-905A-B5822D9E86AE}" type="parTrans" cxnId="{6D0FB53C-4D12-4214-B7DB-BCCFD47BAFFD}">
      <dgm:prSet/>
      <dgm:spPr/>
      <dgm:t>
        <a:bodyPr/>
        <a:lstStyle/>
        <a:p>
          <a:endParaRPr lang="en-US"/>
        </a:p>
      </dgm:t>
    </dgm:pt>
    <dgm:pt modelId="{CF5717A0-31D6-49A6-BFC3-568255C1712D}" type="sibTrans" cxnId="{6D0FB53C-4D12-4214-B7DB-BCCFD47BAFFD}">
      <dgm:prSet/>
      <dgm:spPr/>
      <dgm:t>
        <a:bodyPr/>
        <a:lstStyle/>
        <a:p>
          <a:endParaRPr lang="en-US"/>
        </a:p>
      </dgm:t>
    </dgm:pt>
    <dgm:pt modelId="{66C44D83-17DD-4356-934E-08C9EEBE642D}">
      <dgm:prSet phldrT="[Text]"/>
      <dgm:spPr/>
      <dgm:t>
        <a:bodyPr/>
        <a:lstStyle/>
        <a:p>
          <a:r>
            <a:rPr lang="en-US" dirty="0"/>
            <a:t>Dev Tools</a:t>
          </a:r>
        </a:p>
      </dgm:t>
    </dgm:pt>
    <dgm:pt modelId="{3913339B-C9C1-4FC4-97E8-36307128D206}" type="parTrans" cxnId="{2122F2F9-4470-49C0-8AA6-12F9931D67EA}">
      <dgm:prSet/>
      <dgm:spPr/>
      <dgm:t>
        <a:bodyPr/>
        <a:lstStyle/>
        <a:p>
          <a:endParaRPr lang="en-US"/>
        </a:p>
      </dgm:t>
    </dgm:pt>
    <dgm:pt modelId="{A26DCF84-375C-4B2E-BCCA-A7FC21D54C5A}" type="sibTrans" cxnId="{2122F2F9-4470-49C0-8AA6-12F9931D67EA}">
      <dgm:prSet/>
      <dgm:spPr/>
      <dgm:t>
        <a:bodyPr/>
        <a:lstStyle/>
        <a:p>
          <a:endParaRPr lang="en-US"/>
        </a:p>
      </dgm:t>
    </dgm:pt>
    <dgm:pt modelId="{B0F4CEF7-542F-4822-814D-99B94521084E}">
      <dgm:prSet phldrT="[Text]"/>
      <dgm:spPr/>
      <dgm:t>
        <a:bodyPr/>
        <a:lstStyle/>
        <a:p>
          <a:r>
            <a:rPr lang="en-US" dirty="0"/>
            <a:t>Manager Tools</a:t>
          </a:r>
        </a:p>
      </dgm:t>
    </dgm:pt>
    <dgm:pt modelId="{A866527B-B4CA-4780-AC97-E148CBBC2915}" type="parTrans" cxnId="{DD726E6B-7EC2-4EC2-8AA4-A67B254BA10D}">
      <dgm:prSet/>
      <dgm:spPr/>
      <dgm:t>
        <a:bodyPr/>
        <a:lstStyle/>
        <a:p>
          <a:endParaRPr lang="en-US"/>
        </a:p>
      </dgm:t>
    </dgm:pt>
    <dgm:pt modelId="{AA1D4B43-510E-4FF0-B83D-F458B1813713}" type="sibTrans" cxnId="{DD726E6B-7EC2-4EC2-8AA4-A67B254BA10D}">
      <dgm:prSet/>
      <dgm:spPr/>
      <dgm:t>
        <a:bodyPr/>
        <a:lstStyle/>
        <a:p>
          <a:endParaRPr lang="en-US"/>
        </a:p>
      </dgm:t>
    </dgm:pt>
    <dgm:pt modelId="{A25176AB-3E9E-4B47-95D5-AD7050B2C92D}">
      <dgm:prSet phldrT="[Text]"/>
      <dgm:spPr/>
      <dgm:t>
        <a:bodyPr/>
        <a:lstStyle/>
        <a:p>
          <a:r>
            <a:rPr lang="en-US" dirty="0"/>
            <a:t>Media</a:t>
          </a:r>
        </a:p>
      </dgm:t>
    </dgm:pt>
    <dgm:pt modelId="{8B9B2856-99FE-4B24-9EB1-FB98D73BC668}" type="parTrans" cxnId="{1CABDB76-B2C3-4DF9-99A0-C251C3AC92A1}">
      <dgm:prSet/>
      <dgm:spPr/>
      <dgm:t>
        <a:bodyPr/>
        <a:lstStyle/>
        <a:p>
          <a:endParaRPr lang="en-US"/>
        </a:p>
      </dgm:t>
    </dgm:pt>
    <dgm:pt modelId="{6D14FD92-697E-4E00-ACA3-8831C76ADCC9}" type="sibTrans" cxnId="{1CABDB76-B2C3-4DF9-99A0-C251C3AC92A1}">
      <dgm:prSet/>
      <dgm:spPr/>
      <dgm:t>
        <a:bodyPr/>
        <a:lstStyle/>
        <a:p>
          <a:endParaRPr lang="en-US"/>
        </a:p>
      </dgm:t>
    </dgm:pt>
    <dgm:pt modelId="{05137D8E-7550-4129-9D06-9EBB583BFD08}">
      <dgm:prSet phldrT="[Text]"/>
      <dgm:spPr/>
      <dgm:t>
        <a:bodyPr/>
        <a:lstStyle/>
        <a:p>
          <a:r>
            <a:rPr lang="en-US" dirty="0"/>
            <a:t>Migration</a:t>
          </a:r>
        </a:p>
      </dgm:t>
    </dgm:pt>
    <dgm:pt modelId="{1E222F47-1080-40AF-A0D9-43B90DC02D29}" type="parTrans" cxnId="{7C9775A7-C153-4E0D-998E-63AD156D28FC}">
      <dgm:prSet/>
      <dgm:spPr/>
      <dgm:t>
        <a:bodyPr/>
        <a:lstStyle/>
        <a:p>
          <a:endParaRPr lang="en-US"/>
        </a:p>
      </dgm:t>
    </dgm:pt>
    <dgm:pt modelId="{50185A75-2C14-44D7-9E2B-6FF6DFAA9659}" type="sibTrans" cxnId="{7C9775A7-C153-4E0D-998E-63AD156D28FC}">
      <dgm:prSet/>
      <dgm:spPr/>
      <dgm:t>
        <a:bodyPr/>
        <a:lstStyle/>
        <a:p>
          <a:endParaRPr lang="en-US"/>
        </a:p>
      </dgm:t>
    </dgm:pt>
    <dgm:pt modelId="{BA89A699-5B4F-4891-A37F-7BF33F658AFE}">
      <dgm:prSet phldrT="[Text]"/>
      <dgm:spPr/>
      <dgm:t>
        <a:bodyPr/>
        <a:lstStyle/>
        <a:p>
          <a:r>
            <a:rPr lang="en-US" dirty="0"/>
            <a:t>Azure Stack</a:t>
          </a:r>
        </a:p>
      </dgm:t>
    </dgm:pt>
    <dgm:pt modelId="{94A3C53E-7A73-4D4C-AF54-5E4D81AAF3F9}" type="parTrans" cxnId="{F522331C-1D00-454A-BDBA-DBA934B55383}">
      <dgm:prSet/>
      <dgm:spPr/>
      <dgm:t>
        <a:bodyPr/>
        <a:lstStyle/>
        <a:p>
          <a:endParaRPr lang="en-US"/>
        </a:p>
      </dgm:t>
    </dgm:pt>
    <dgm:pt modelId="{650FE959-BF40-4A00-98D0-C13784825537}" type="sibTrans" cxnId="{F522331C-1D00-454A-BDBA-DBA934B55383}">
      <dgm:prSet/>
      <dgm:spPr/>
      <dgm:t>
        <a:bodyPr/>
        <a:lstStyle/>
        <a:p>
          <a:endParaRPr lang="en-US"/>
        </a:p>
      </dgm:t>
    </dgm:pt>
    <dgm:pt modelId="{7CAB4443-2B4F-4B65-A96F-878C209AB3E6}">
      <dgm:prSet phldrT="[Text]"/>
      <dgm:spPr/>
      <dgm:t>
        <a:bodyPr/>
        <a:lstStyle/>
        <a:p>
          <a:r>
            <a:rPr lang="en-US" dirty="0"/>
            <a:t>Sovereign Clouds</a:t>
          </a:r>
        </a:p>
      </dgm:t>
    </dgm:pt>
    <dgm:pt modelId="{BFEBBD74-8114-4399-91F3-5494D6E5F179}" type="parTrans" cxnId="{B89088CF-F16B-4693-8703-103D60A9B58E}">
      <dgm:prSet/>
      <dgm:spPr/>
      <dgm:t>
        <a:bodyPr/>
        <a:lstStyle/>
        <a:p>
          <a:endParaRPr lang="en-US"/>
        </a:p>
      </dgm:t>
    </dgm:pt>
    <dgm:pt modelId="{C64C5BBC-0F1A-4C55-8748-3718D97BD63B}" type="sibTrans" cxnId="{B89088CF-F16B-4693-8703-103D60A9B58E}">
      <dgm:prSet/>
      <dgm:spPr/>
      <dgm:t>
        <a:bodyPr/>
        <a:lstStyle/>
        <a:p>
          <a:endParaRPr lang="en-US"/>
        </a:p>
      </dgm:t>
    </dgm:pt>
    <dgm:pt modelId="{CB43F6F9-4DF5-41F5-B99E-32272BB27D6A}" type="pres">
      <dgm:prSet presAssocID="{DF512033-23B2-4C06-8947-0735A0B0DD52}" presName="diagram" presStyleCnt="0">
        <dgm:presLayoutVars>
          <dgm:dir/>
          <dgm:resizeHandles val="exact"/>
        </dgm:presLayoutVars>
      </dgm:prSet>
      <dgm:spPr/>
    </dgm:pt>
    <dgm:pt modelId="{52F4FD27-D4F5-40E4-856C-ED7058E860F0}" type="pres">
      <dgm:prSet presAssocID="{AE76A3F3-9A8D-477E-B064-57BCE37D8160}" presName="node" presStyleLbl="node1" presStyleIdx="0" presStyleCnt="20">
        <dgm:presLayoutVars>
          <dgm:bulletEnabled val="1"/>
        </dgm:presLayoutVars>
      </dgm:prSet>
      <dgm:spPr/>
    </dgm:pt>
    <dgm:pt modelId="{4F9FC8A8-0079-4ECC-B754-6010280CAAE7}" type="pres">
      <dgm:prSet presAssocID="{96DFB7F6-92A0-4986-BC2C-C5F3B22FBB40}" presName="sibTrans" presStyleCnt="0"/>
      <dgm:spPr/>
    </dgm:pt>
    <dgm:pt modelId="{5C832F8F-D543-4EB8-BC0C-4A53FE81FD9C}" type="pres">
      <dgm:prSet presAssocID="{E568CAD3-3AF9-41EF-B007-1B438BF82BCD}" presName="node" presStyleLbl="node1" presStyleIdx="1" presStyleCnt="20">
        <dgm:presLayoutVars>
          <dgm:bulletEnabled val="1"/>
        </dgm:presLayoutVars>
      </dgm:prSet>
      <dgm:spPr/>
    </dgm:pt>
    <dgm:pt modelId="{C0D82193-2DF9-464F-9D3C-04046FECD91A}" type="pres">
      <dgm:prSet presAssocID="{9BF389FD-67E7-4337-A431-B4E21555EA1C}" presName="sibTrans" presStyleCnt="0"/>
      <dgm:spPr/>
    </dgm:pt>
    <dgm:pt modelId="{2A2E7B96-156F-4096-901B-F344113E0FAB}" type="pres">
      <dgm:prSet presAssocID="{1205F3D2-C09F-4866-80F3-73EC257A0B68}" presName="node" presStyleLbl="node1" presStyleIdx="2" presStyleCnt="20">
        <dgm:presLayoutVars>
          <dgm:bulletEnabled val="1"/>
        </dgm:presLayoutVars>
      </dgm:prSet>
      <dgm:spPr/>
    </dgm:pt>
    <dgm:pt modelId="{294F9B18-A324-48B9-8ED2-1439BEA8E7AA}" type="pres">
      <dgm:prSet presAssocID="{AF6AFE4E-9C11-4359-937F-D8383851E61B}" presName="sibTrans" presStyleCnt="0"/>
      <dgm:spPr/>
    </dgm:pt>
    <dgm:pt modelId="{784CC242-AD1B-469C-BDB2-789A09DFE499}" type="pres">
      <dgm:prSet presAssocID="{A47B35A2-B9B1-452C-AF2A-ED86EC058119}" presName="node" presStyleLbl="node1" presStyleIdx="3" presStyleCnt="20">
        <dgm:presLayoutVars>
          <dgm:bulletEnabled val="1"/>
        </dgm:presLayoutVars>
      </dgm:prSet>
      <dgm:spPr/>
    </dgm:pt>
    <dgm:pt modelId="{FD53961D-1835-424F-888A-16C0298B7126}" type="pres">
      <dgm:prSet presAssocID="{0F4E502D-588E-4B76-BA36-7C64E2F356A8}" presName="sibTrans" presStyleCnt="0"/>
      <dgm:spPr/>
    </dgm:pt>
    <dgm:pt modelId="{55704D7F-7CD0-46E0-8170-95B1120B1248}" type="pres">
      <dgm:prSet presAssocID="{477BC1A4-0A7C-49DF-A485-EBCED37132AC}" presName="node" presStyleLbl="node1" presStyleIdx="4" presStyleCnt="20">
        <dgm:presLayoutVars>
          <dgm:bulletEnabled val="1"/>
        </dgm:presLayoutVars>
      </dgm:prSet>
      <dgm:spPr/>
    </dgm:pt>
    <dgm:pt modelId="{E10BDC80-672E-40FF-9B2B-EA25B6B9F44E}" type="pres">
      <dgm:prSet presAssocID="{CA344582-92C4-4197-A62E-9A33221B93BB}" presName="sibTrans" presStyleCnt="0"/>
      <dgm:spPr/>
    </dgm:pt>
    <dgm:pt modelId="{28381923-9956-4495-A2B6-597B66D247AB}" type="pres">
      <dgm:prSet presAssocID="{90A2EEC8-39F9-4B20-88F6-64FB1CD1C780}" presName="node" presStyleLbl="node1" presStyleIdx="5" presStyleCnt="20">
        <dgm:presLayoutVars>
          <dgm:bulletEnabled val="1"/>
        </dgm:presLayoutVars>
      </dgm:prSet>
      <dgm:spPr/>
    </dgm:pt>
    <dgm:pt modelId="{C0FEC063-8E70-49D3-A175-D74A8C58B8DD}" type="pres">
      <dgm:prSet presAssocID="{34D07B28-01DF-42B7-AD94-E2F7D9743ACC}" presName="sibTrans" presStyleCnt="0"/>
      <dgm:spPr/>
    </dgm:pt>
    <dgm:pt modelId="{EF085CCA-433D-43D9-B4DA-14AF3982FA86}" type="pres">
      <dgm:prSet presAssocID="{DDFD79A9-65F2-406B-BA6E-C3182E6C4C6F}" presName="node" presStyleLbl="node1" presStyleIdx="6" presStyleCnt="20">
        <dgm:presLayoutVars>
          <dgm:bulletEnabled val="1"/>
        </dgm:presLayoutVars>
      </dgm:prSet>
      <dgm:spPr/>
    </dgm:pt>
    <dgm:pt modelId="{D80773AC-34E6-438C-B8A9-C2A960031976}" type="pres">
      <dgm:prSet presAssocID="{C8C10A73-CB70-49B0-B735-EC33210EEAD8}" presName="sibTrans" presStyleCnt="0"/>
      <dgm:spPr/>
    </dgm:pt>
    <dgm:pt modelId="{7CC18C42-B480-4822-A4DF-E12ABE30FF8B}" type="pres">
      <dgm:prSet presAssocID="{724B3700-5970-42A8-8542-29CD1F637276}" presName="node" presStyleLbl="node1" presStyleIdx="7" presStyleCnt="20">
        <dgm:presLayoutVars>
          <dgm:bulletEnabled val="1"/>
        </dgm:presLayoutVars>
      </dgm:prSet>
      <dgm:spPr/>
    </dgm:pt>
    <dgm:pt modelId="{827F4154-3BA7-4A7D-A9CA-7D6ED7B75474}" type="pres">
      <dgm:prSet presAssocID="{81545F96-794E-4C39-9813-22C17559EFC5}" presName="sibTrans" presStyleCnt="0"/>
      <dgm:spPr/>
    </dgm:pt>
    <dgm:pt modelId="{2C92EF3A-45C2-4EB9-BAC7-7CAFB3DAF94D}" type="pres">
      <dgm:prSet presAssocID="{0997AE06-53DD-46CE-AA7A-AAF006A94D5F}" presName="node" presStyleLbl="node1" presStyleIdx="8" presStyleCnt="20">
        <dgm:presLayoutVars>
          <dgm:bulletEnabled val="1"/>
        </dgm:presLayoutVars>
      </dgm:prSet>
      <dgm:spPr/>
    </dgm:pt>
    <dgm:pt modelId="{7E55F5B0-0988-4EE3-AE63-9A81C73F7CCA}" type="pres">
      <dgm:prSet presAssocID="{609F6E70-11E4-4D49-B38C-A147C2B3B798}" presName="sibTrans" presStyleCnt="0"/>
      <dgm:spPr/>
    </dgm:pt>
    <dgm:pt modelId="{B087C5EF-0F4C-45BD-B212-A89C8B641204}" type="pres">
      <dgm:prSet presAssocID="{63028C51-A074-4507-A914-E5CDB48C7F44}" presName="node" presStyleLbl="node1" presStyleIdx="9" presStyleCnt="20">
        <dgm:presLayoutVars>
          <dgm:bulletEnabled val="1"/>
        </dgm:presLayoutVars>
      </dgm:prSet>
      <dgm:spPr/>
    </dgm:pt>
    <dgm:pt modelId="{4593EB6E-D386-4415-994E-223EECED8AB6}" type="pres">
      <dgm:prSet presAssocID="{95C163E2-9EBF-4922-BEF5-822F47A8E355}" presName="sibTrans" presStyleCnt="0"/>
      <dgm:spPr/>
    </dgm:pt>
    <dgm:pt modelId="{1A8419B9-D6CA-41F5-B238-5CBFFDAC0D99}" type="pres">
      <dgm:prSet presAssocID="{B754307B-E004-43D8-A41D-8AB22845A5A8}" presName="node" presStyleLbl="node1" presStyleIdx="10" presStyleCnt="20">
        <dgm:presLayoutVars>
          <dgm:bulletEnabled val="1"/>
        </dgm:presLayoutVars>
      </dgm:prSet>
      <dgm:spPr/>
    </dgm:pt>
    <dgm:pt modelId="{5A804306-E8E6-4435-A4A4-2630CB523B04}" type="pres">
      <dgm:prSet presAssocID="{EF3116A0-5F78-4CE6-A475-B0BF9A743E7A}" presName="sibTrans" presStyleCnt="0"/>
      <dgm:spPr/>
    </dgm:pt>
    <dgm:pt modelId="{057AB8FE-7CF5-4275-9767-E51A1C87CAB2}" type="pres">
      <dgm:prSet presAssocID="{042E6A4C-F063-48F4-8734-90845DDCA57F}" presName="node" presStyleLbl="node1" presStyleIdx="11" presStyleCnt="20">
        <dgm:presLayoutVars>
          <dgm:bulletEnabled val="1"/>
        </dgm:presLayoutVars>
      </dgm:prSet>
      <dgm:spPr/>
    </dgm:pt>
    <dgm:pt modelId="{914A0A55-E2BF-4D05-A906-F80EBB484284}" type="pres">
      <dgm:prSet presAssocID="{8ADF28E5-34D5-4B8C-8898-95B36D4AE3DD}" presName="sibTrans" presStyleCnt="0"/>
      <dgm:spPr/>
    </dgm:pt>
    <dgm:pt modelId="{48B11EF1-6BE5-4CE7-8F1C-F48A4D36BE2F}" type="pres">
      <dgm:prSet presAssocID="{7B743D25-6CA6-432E-A436-A2317C04D0D7}" presName="node" presStyleLbl="node1" presStyleIdx="12" presStyleCnt="20">
        <dgm:presLayoutVars>
          <dgm:bulletEnabled val="1"/>
        </dgm:presLayoutVars>
      </dgm:prSet>
      <dgm:spPr/>
    </dgm:pt>
    <dgm:pt modelId="{B7C96AB0-9928-41C3-B364-CA8733DA82EA}" type="pres">
      <dgm:prSet presAssocID="{B0863DF9-8ABC-4345-B827-228775F4534C}" presName="sibTrans" presStyleCnt="0"/>
      <dgm:spPr/>
    </dgm:pt>
    <dgm:pt modelId="{BD015052-57FD-43A5-9923-4C574AA0C6A9}" type="pres">
      <dgm:prSet presAssocID="{448021A2-82FF-4DD3-89DE-6F923591581B}" presName="node" presStyleLbl="node1" presStyleIdx="13" presStyleCnt="20">
        <dgm:presLayoutVars>
          <dgm:bulletEnabled val="1"/>
        </dgm:presLayoutVars>
      </dgm:prSet>
      <dgm:spPr/>
    </dgm:pt>
    <dgm:pt modelId="{67AD2E9F-2EAC-4665-A569-5CCE120CE065}" type="pres">
      <dgm:prSet presAssocID="{CF5717A0-31D6-49A6-BFC3-568255C1712D}" presName="sibTrans" presStyleCnt="0"/>
      <dgm:spPr/>
    </dgm:pt>
    <dgm:pt modelId="{687AFE8F-819D-48D2-93ED-72F97B1DD79D}" type="pres">
      <dgm:prSet presAssocID="{66C44D83-17DD-4356-934E-08C9EEBE642D}" presName="node" presStyleLbl="node1" presStyleIdx="14" presStyleCnt="20">
        <dgm:presLayoutVars>
          <dgm:bulletEnabled val="1"/>
        </dgm:presLayoutVars>
      </dgm:prSet>
      <dgm:spPr/>
    </dgm:pt>
    <dgm:pt modelId="{BC9EB342-1F41-40D4-9F15-538F1A727EC6}" type="pres">
      <dgm:prSet presAssocID="{A26DCF84-375C-4B2E-BCCA-A7FC21D54C5A}" presName="sibTrans" presStyleCnt="0"/>
      <dgm:spPr/>
    </dgm:pt>
    <dgm:pt modelId="{AC3D9AE8-1F67-4A04-9831-2439BFC7CC4A}" type="pres">
      <dgm:prSet presAssocID="{B0F4CEF7-542F-4822-814D-99B94521084E}" presName="node" presStyleLbl="node1" presStyleIdx="15" presStyleCnt="20">
        <dgm:presLayoutVars>
          <dgm:bulletEnabled val="1"/>
        </dgm:presLayoutVars>
      </dgm:prSet>
      <dgm:spPr/>
    </dgm:pt>
    <dgm:pt modelId="{D0EB4B9A-02CF-4CF3-9389-9087CC58021B}" type="pres">
      <dgm:prSet presAssocID="{AA1D4B43-510E-4FF0-B83D-F458B1813713}" presName="sibTrans" presStyleCnt="0"/>
      <dgm:spPr/>
    </dgm:pt>
    <dgm:pt modelId="{0A223A52-F73D-4F24-9D0A-3F0B079BEC07}" type="pres">
      <dgm:prSet presAssocID="{A25176AB-3E9E-4B47-95D5-AD7050B2C92D}" presName="node" presStyleLbl="node1" presStyleIdx="16" presStyleCnt="20">
        <dgm:presLayoutVars>
          <dgm:bulletEnabled val="1"/>
        </dgm:presLayoutVars>
      </dgm:prSet>
      <dgm:spPr/>
    </dgm:pt>
    <dgm:pt modelId="{6E4931A5-3DDD-4157-BF75-890A6266147E}" type="pres">
      <dgm:prSet presAssocID="{6D14FD92-697E-4E00-ACA3-8831C76ADCC9}" presName="sibTrans" presStyleCnt="0"/>
      <dgm:spPr/>
    </dgm:pt>
    <dgm:pt modelId="{438082A8-CF7D-4042-8422-4233592FDCE6}" type="pres">
      <dgm:prSet presAssocID="{05137D8E-7550-4129-9D06-9EBB583BFD08}" presName="node" presStyleLbl="node1" presStyleIdx="17" presStyleCnt="20">
        <dgm:presLayoutVars>
          <dgm:bulletEnabled val="1"/>
        </dgm:presLayoutVars>
      </dgm:prSet>
      <dgm:spPr/>
    </dgm:pt>
    <dgm:pt modelId="{675B0EA1-4285-4828-936F-29A3D63D7899}" type="pres">
      <dgm:prSet presAssocID="{50185A75-2C14-44D7-9E2B-6FF6DFAA9659}" presName="sibTrans" presStyleCnt="0"/>
      <dgm:spPr/>
    </dgm:pt>
    <dgm:pt modelId="{3B8F34B1-79F8-4D52-837F-0C86EA34462F}" type="pres">
      <dgm:prSet presAssocID="{BA89A699-5B4F-4891-A37F-7BF33F658AFE}" presName="node" presStyleLbl="node1" presStyleIdx="18" presStyleCnt="20">
        <dgm:presLayoutVars>
          <dgm:bulletEnabled val="1"/>
        </dgm:presLayoutVars>
      </dgm:prSet>
      <dgm:spPr/>
    </dgm:pt>
    <dgm:pt modelId="{931A7579-DAE4-4F0D-A6EF-DD779F4EE208}" type="pres">
      <dgm:prSet presAssocID="{650FE959-BF40-4A00-98D0-C13784825537}" presName="sibTrans" presStyleCnt="0"/>
      <dgm:spPr/>
    </dgm:pt>
    <dgm:pt modelId="{8CB5367E-1885-47BA-94FE-A25069D57090}" type="pres">
      <dgm:prSet presAssocID="{7CAB4443-2B4F-4B65-A96F-878C209AB3E6}" presName="node" presStyleLbl="node1" presStyleIdx="19" presStyleCnt="20">
        <dgm:presLayoutVars>
          <dgm:bulletEnabled val="1"/>
        </dgm:presLayoutVars>
      </dgm:prSet>
      <dgm:spPr/>
    </dgm:pt>
  </dgm:ptLst>
  <dgm:cxnLst>
    <dgm:cxn modelId="{5F788A0F-E9D7-4C87-BBD6-6FB455388DEE}" type="presOf" srcId="{63028C51-A074-4507-A914-E5CDB48C7F44}" destId="{B087C5EF-0F4C-45BD-B212-A89C8B641204}" srcOrd="0" destOrd="0" presId="urn:microsoft.com/office/officeart/2005/8/layout/default"/>
    <dgm:cxn modelId="{5BC58C12-D733-4893-823F-D424F1B5C746}" srcId="{DF512033-23B2-4C06-8947-0735A0B0DD52}" destId="{B754307B-E004-43D8-A41D-8AB22845A5A8}" srcOrd="10" destOrd="0" parTransId="{9E3D682A-B2BE-40B3-86E5-789CEEC709D5}" sibTransId="{EF3116A0-5F78-4CE6-A475-B0BF9A743E7A}"/>
    <dgm:cxn modelId="{4F475015-9A40-4F7D-B330-ABB1808CB703}" srcId="{DF512033-23B2-4C06-8947-0735A0B0DD52}" destId="{DDFD79A9-65F2-406B-BA6E-C3182E6C4C6F}" srcOrd="6" destOrd="0" parTransId="{A7C3307B-37E0-43BB-88F4-A62FFE80CA37}" sibTransId="{C8C10A73-CB70-49B0-B735-EC33210EEAD8}"/>
    <dgm:cxn modelId="{F522331C-1D00-454A-BDBA-DBA934B55383}" srcId="{DF512033-23B2-4C06-8947-0735A0B0DD52}" destId="{BA89A699-5B4F-4891-A37F-7BF33F658AFE}" srcOrd="18" destOrd="0" parTransId="{94A3C53E-7A73-4D4C-AF54-5E4D81AAF3F9}" sibTransId="{650FE959-BF40-4A00-98D0-C13784825537}"/>
    <dgm:cxn modelId="{9D96AB1E-5E74-4C79-B8D2-27674B08C0D3}" type="presOf" srcId="{A25176AB-3E9E-4B47-95D5-AD7050B2C92D}" destId="{0A223A52-F73D-4F24-9D0A-3F0B079BEC07}" srcOrd="0" destOrd="0" presId="urn:microsoft.com/office/officeart/2005/8/layout/default"/>
    <dgm:cxn modelId="{277D1922-6317-4F98-83CB-29F31A96714D}" srcId="{DF512033-23B2-4C06-8947-0735A0B0DD52}" destId="{7B743D25-6CA6-432E-A436-A2317C04D0D7}" srcOrd="12" destOrd="0" parTransId="{BB7F7595-673E-4B91-A5DD-4988EDD66AC3}" sibTransId="{B0863DF9-8ABC-4345-B827-228775F4534C}"/>
    <dgm:cxn modelId="{64CAE522-E9B3-47D3-9C44-321FA294A636}" srcId="{DF512033-23B2-4C06-8947-0735A0B0DD52}" destId="{90A2EEC8-39F9-4B20-88F6-64FB1CD1C780}" srcOrd="5" destOrd="0" parTransId="{D029235B-28D2-4024-A270-DEA4D5EB0683}" sibTransId="{34D07B28-01DF-42B7-AD94-E2F7D9743ACC}"/>
    <dgm:cxn modelId="{FFA69133-86BC-4DEE-B996-572AB215629C}" type="presOf" srcId="{724B3700-5970-42A8-8542-29CD1F637276}" destId="{7CC18C42-B480-4822-A4DF-E12ABE30FF8B}" srcOrd="0" destOrd="0" presId="urn:microsoft.com/office/officeart/2005/8/layout/default"/>
    <dgm:cxn modelId="{3BE01036-43D5-446B-808D-771D326CA7A0}" srcId="{DF512033-23B2-4C06-8947-0735A0B0DD52}" destId="{A47B35A2-B9B1-452C-AF2A-ED86EC058119}" srcOrd="3" destOrd="0" parTransId="{7891989B-55A5-4B99-8D0A-B9D548ECAF9A}" sibTransId="{0F4E502D-588E-4B76-BA36-7C64E2F356A8}"/>
    <dgm:cxn modelId="{6D0FB53C-4D12-4214-B7DB-BCCFD47BAFFD}" srcId="{DF512033-23B2-4C06-8947-0735A0B0DD52}" destId="{448021A2-82FF-4DD3-89DE-6F923591581B}" srcOrd="13" destOrd="0" parTransId="{907D4E7D-BCD6-4269-905A-B5822D9E86AE}" sibTransId="{CF5717A0-31D6-49A6-BFC3-568255C1712D}"/>
    <dgm:cxn modelId="{BE771C5D-A53B-4AE7-B4F5-145F2A63A219}" type="presOf" srcId="{7B743D25-6CA6-432E-A436-A2317C04D0D7}" destId="{48B11EF1-6BE5-4CE7-8F1C-F48A4D36BE2F}" srcOrd="0" destOrd="0" presId="urn:microsoft.com/office/officeart/2005/8/layout/default"/>
    <dgm:cxn modelId="{A82C1061-D037-42DF-ADA6-B282C4A377A3}" type="presOf" srcId="{BA89A699-5B4F-4891-A37F-7BF33F658AFE}" destId="{3B8F34B1-79F8-4D52-837F-0C86EA34462F}" srcOrd="0" destOrd="0" presId="urn:microsoft.com/office/officeart/2005/8/layout/default"/>
    <dgm:cxn modelId="{63D55661-5BFC-4796-A5BE-F2B8A4FD3DF7}" type="presOf" srcId="{DF512033-23B2-4C06-8947-0735A0B0DD52}" destId="{CB43F6F9-4DF5-41F5-B99E-32272BB27D6A}" srcOrd="0" destOrd="0" presId="urn:microsoft.com/office/officeart/2005/8/layout/default"/>
    <dgm:cxn modelId="{B23F4F62-FF82-4FC5-BC0B-336C1EB208F1}" type="presOf" srcId="{B0F4CEF7-542F-4822-814D-99B94521084E}" destId="{AC3D9AE8-1F67-4A04-9831-2439BFC7CC4A}" srcOrd="0" destOrd="0" presId="urn:microsoft.com/office/officeart/2005/8/layout/default"/>
    <dgm:cxn modelId="{ECD16463-2E46-44EE-9B56-EFF52BE0C265}" type="presOf" srcId="{90A2EEC8-39F9-4B20-88F6-64FB1CD1C780}" destId="{28381923-9956-4495-A2B6-597B66D247AB}" srcOrd="0" destOrd="0" presId="urn:microsoft.com/office/officeart/2005/8/layout/default"/>
    <dgm:cxn modelId="{6D9B5147-07A5-46EE-8097-5C8F18B18F9D}" srcId="{DF512033-23B2-4C06-8947-0735A0B0DD52}" destId="{477BC1A4-0A7C-49DF-A485-EBCED37132AC}" srcOrd="4" destOrd="0" parTransId="{3EB03F58-27A3-40C4-A28B-48874FEAC563}" sibTransId="{CA344582-92C4-4197-A62E-9A33221B93BB}"/>
    <dgm:cxn modelId="{DCCF054B-2183-4EC4-B3A9-137D69693128}" type="presOf" srcId="{AE76A3F3-9A8D-477E-B064-57BCE37D8160}" destId="{52F4FD27-D4F5-40E4-856C-ED7058E860F0}" srcOrd="0" destOrd="0" presId="urn:microsoft.com/office/officeart/2005/8/layout/default"/>
    <dgm:cxn modelId="{DD726E6B-7EC2-4EC2-8AA4-A67B254BA10D}" srcId="{DF512033-23B2-4C06-8947-0735A0B0DD52}" destId="{B0F4CEF7-542F-4822-814D-99B94521084E}" srcOrd="15" destOrd="0" parTransId="{A866527B-B4CA-4780-AC97-E148CBBC2915}" sibTransId="{AA1D4B43-510E-4FF0-B83D-F458B1813713}"/>
    <dgm:cxn modelId="{BB550B4C-514B-4230-812D-3EAEE1684F8F}" srcId="{DF512033-23B2-4C06-8947-0735A0B0DD52}" destId="{0997AE06-53DD-46CE-AA7A-AAF006A94D5F}" srcOrd="8" destOrd="0" parTransId="{F16E9EBD-384B-4CCC-8B0E-59F6F0C23266}" sibTransId="{609F6E70-11E4-4D49-B38C-A147C2B3B798}"/>
    <dgm:cxn modelId="{8343DC71-5E93-4C95-AB92-61CF6422EB94}" type="presOf" srcId="{DDFD79A9-65F2-406B-BA6E-C3182E6C4C6F}" destId="{EF085CCA-433D-43D9-B4DA-14AF3982FA86}" srcOrd="0" destOrd="0" presId="urn:microsoft.com/office/officeart/2005/8/layout/default"/>
    <dgm:cxn modelId="{1CABDB76-B2C3-4DF9-99A0-C251C3AC92A1}" srcId="{DF512033-23B2-4C06-8947-0735A0B0DD52}" destId="{A25176AB-3E9E-4B47-95D5-AD7050B2C92D}" srcOrd="16" destOrd="0" parTransId="{8B9B2856-99FE-4B24-9EB1-FB98D73BC668}" sibTransId="{6D14FD92-697E-4E00-ACA3-8831C76ADCC9}"/>
    <dgm:cxn modelId="{95ECB979-B9FA-4DFF-9B17-B87F51A6A466}" srcId="{DF512033-23B2-4C06-8947-0735A0B0DD52}" destId="{AE76A3F3-9A8D-477E-B064-57BCE37D8160}" srcOrd="0" destOrd="0" parTransId="{92A1D3E9-C57A-449C-8BD2-0ABD5F354547}" sibTransId="{96DFB7F6-92A0-4986-BC2C-C5F3B22FBB40}"/>
    <dgm:cxn modelId="{3B570880-59E1-48FB-A282-4DDCD2FE7672}" type="presOf" srcId="{7CAB4443-2B4F-4B65-A96F-878C209AB3E6}" destId="{8CB5367E-1885-47BA-94FE-A25069D57090}" srcOrd="0" destOrd="0" presId="urn:microsoft.com/office/officeart/2005/8/layout/default"/>
    <dgm:cxn modelId="{DFEC6185-0823-4A0D-A2A9-2588B528D10B}" type="presOf" srcId="{0997AE06-53DD-46CE-AA7A-AAF006A94D5F}" destId="{2C92EF3A-45C2-4EB9-BAC7-7CAFB3DAF94D}" srcOrd="0" destOrd="0" presId="urn:microsoft.com/office/officeart/2005/8/layout/default"/>
    <dgm:cxn modelId="{EE097C87-4155-4CBF-BF11-6D5741F10750}" type="presOf" srcId="{477BC1A4-0A7C-49DF-A485-EBCED37132AC}" destId="{55704D7F-7CD0-46E0-8170-95B1120B1248}" srcOrd="0" destOrd="0" presId="urn:microsoft.com/office/officeart/2005/8/layout/default"/>
    <dgm:cxn modelId="{B378228D-CC29-4256-BF08-3C7E5A68CEB7}" srcId="{DF512033-23B2-4C06-8947-0735A0B0DD52}" destId="{724B3700-5970-42A8-8542-29CD1F637276}" srcOrd="7" destOrd="0" parTransId="{CD1B493E-5238-49FD-9852-DABF94F30C4A}" sibTransId="{81545F96-794E-4C39-9813-22C17559EFC5}"/>
    <dgm:cxn modelId="{7C9775A7-C153-4E0D-998E-63AD156D28FC}" srcId="{DF512033-23B2-4C06-8947-0735A0B0DD52}" destId="{05137D8E-7550-4129-9D06-9EBB583BFD08}" srcOrd="17" destOrd="0" parTransId="{1E222F47-1080-40AF-A0D9-43B90DC02D29}" sibTransId="{50185A75-2C14-44D7-9E2B-6FF6DFAA9659}"/>
    <dgm:cxn modelId="{B5030FAB-CC12-4290-858B-12A96294A957}" type="presOf" srcId="{66C44D83-17DD-4356-934E-08C9EEBE642D}" destId="{687AFE8F-819D-48D2-93ED-72F97B1DD79D}" srcOrd="0" destOrd="0" presId="urn:microsoft.com/office/officeart/2005/8/layout/default"/>
    <dgm:cxn modelId="{6FC95AAD-EAE2-4477-99B8-F1405A41EF1D}" type="presOf" srcId="{042E6A4C-F063-48F4-8734-90845DDCA57F}" destId="{057AB8FE-7CF5-4275-9767-E51A1C87CAB2}" srcOrd="0" destOrd="0" presId="urn:microsoft.com/office/officeart/2005/8/layout/default"/>
    <dgm:cxn modelId="{F73385B8-E992-40F8-8FE3-03DB132133DB}" type="presOf" srcId="{B754307B-E004-43D8-A41D-8AB22845A5A8}" destId="{1A8419B9-D6CA-41F5-B238-5CBFFDAC0D99}" srcOrd="0" destOrd="0" presId="urn:microsoft.com/office/officeart/2005/8/layout/default"/>
    <dgm:cxn modelId="{E4D3D5BB-0EFB-4B7E-9294-97C3BB2160D4}" type="presOf" srcId="{05137D8E-7550-4129-9D06-9EBB583BFD08}" destId="{438082A8-CF7D-4042-8422-4233592FDCE6}" srcOrd="0" destOrd="0" presId="urn:microsoft.com/office/officeart/2005/8/layout/default"/>
    <dgm:cxn modelId="{29F1A5C0-602F-4450-BA46-EABAC3F1CB1B}" type="presOf" srcId="{E568CAD3-3AF9-41EF-B007-1B438BF82BCD}" destId="{5C832F8F-D543-4EB8-BC0C-4A53FE81FD9C}" srcOrd="0" destOrd="0" presId="urn:microsoft.com/office/officeart/2005/8/layout/default"/>
    <dgm:cxn modelId="{DB93F3C0-ECAE-46AB-9510-E372795449AF}" srcId="{DF512033-23B2-4C06-8947-0735A0B0DD52}" destId="{1205F3D2-C09F-4866-80F3-73EC257A0B68}" srcOrd="2" destOrd="0" parTransId="{8FDC8091-F2B9-4BDA-8945-ECDEAAD50F6A}" sibTransId="{AF6AFE4E-9C11-4359-937F-D8383851E61B}"/>
    <dgm:cxn modelId="{EE91B5C2-F61A-4916-9074-DC66D2B23025}" srcId="{DF512033-23B2-4C06-8947-0735A0B0DD52}" destId="{E568CAD3-3AF9-41EF-B007-1B438BF82BCD}" srcOrd="1" destOrd="0" parTransId="{EBB27C69-5B15-4313-9E6E-DB988561F188}" sibTransId="{9BF389FD-67E7-4337-A431-B4E21555EA1C}"/>
    <dgm:cxn modelId="{B03ABFC5-DB07-492C-BFFE-4B5327514862}" type="presOf" srcId="{448021A2-82FF-4DD3-89DE-6F923591581B}" destId="{BD015052-57FD-43A5-9923-4C574AA0C6A9}" srcOrd="0" destOrd="0" presId="urn:microsoft.com/office/officeart/2005/8/layout/default"/>
    <dgm:cxn modelId="{B89088CF-F16B-4693-8703-103D60A9B58E}" srcId="{DF512033-23B2-4C06-8947-0735A0B0DD52}" destId="{7CAB4443-2B4F-4B65-A96F-878C209AB3E6}" srcOrd="19" destOrd="0" parTransId="{BFEBBD74-8114-4399-91F3-5494D6E5F179}" sibTransId="{C64C5BBC-0F1A-4C55-8748-3718D97BD63B}"/>
    <dgm:cxn modelId="{1D828EDE-3CB4-4C6A-8289-EFC294D48B86}" srcId="{DF512033-23B2-4C06-8947-0735A0B0DD52}" destId="{63028C51-A074-4507-A914-E5CDB48C7F44}" srcOrd="9" destOrd="0" parTransId="{6E53C794-F02D-4B10-989A-D026167C7BAE}" sibTransId="{95C163E2-9EBF-4922-BEF5-822F47A8E355}"/>
    <dgm:cxn modelId="{E4CE74DF-C229-4687-B754-A6376B919622}" type="presOf" srcId="{A47B35A2-B9B1-452C-AF2A-ED86EC058119}" destId="{784CC242-AD1B-469C-BDB2-789A09DFE499}" srcOrd="0" destOrd="0" presId="urn:microsoft.com/office/officeart/2005/8/layout/default"/>
    <dgm:cxn modelId="{AD65FFF5-6B2A-420B-9A9A-9DD738F3F850}" srcId="{DF512033-23B2-4C06-8947-0735A0B0DD52}" destId="{042E6A4C-F063-48F4-8734-90845DDCA57F}" srcOrd="11" destOrd="0" parTransId="{E793DFDF-0DD9-4DE5-BE73-19C58C21AD64}" sibTransId="{8ADF28E5-34D5-4B8C-8898-95B36D4AE3DD}"/>
    <dgm:cxn modelId="{2122F2F9-4470-49C0-8AA6-12F9931D67EA}" srcId="{DF512033-23B2-4C06-8947-0735A0B0DD52}" destId="{66C44D83-17DD-4356-934E-08C9EEBE642D}" srcOrd="14" destOrd="0" parTransId="{3913339B-C9C1-4FC4-97E8-36307128D206}" sibTransId="{A26DCF84-375C-4B2E-BCCA-A7FC21D54C5A}"/>
    <dgm:cxn modelId="{C38594FA-F809-4561-999D-8F578E7979A3}" type="presOf" srcId="{1205F3D2-C09F-4866-80F3-73EC257A0B68}" destId="{2A2E7B96-156F-4096-901B-F344113E0FAB}" srcOrd="0" destOrd="0" presId="urn:microsoft.com/office/officeart/2005/8/layout/default"/>
    <dgm:cxn modelId="{F60B06EA-BC5B-4D6E-91CD-E6EBB8F8D6FD}" type="presParOf" srcId="{CB43F6F9-4DF5-41F5-B99E-32272BB27D6A}" destId="{52F4FD27-D4F5-40E4-856C-ED7058E860F0}" srcOrd="0" destOrd="0" presId="urn:microsoft.com/office/officeart/2005/8/layout/default"/>
    <dgm:cxn modelId="{DDDC7652-2EA9-4EFE-B82C-0D1231317710}" type="presParOf" srcId="{CB43F6F9-4DF5-41F5-B99E-32272BB27D6A}" destId="{4F9FC8A8-0079-4ECC-B754-6010280CAAE7}" srcOrd="1" destOrd="0" presId="urn:microsoft.com/office/officeart/2005/8/layout/default"/>
    <dgm:cxn modelId="{29874924-0791-41B3-B105-A8FDC18A02BC}" type="presParOf" srcId="{CB43F6F9-4DF5-41F5-B99E-32272BB27D6A}" destId="{5C832F8F-D543-4EB8-BC0C-4A53FE81FD9C}" srcOrd="2" destOrd="0" presId="urn:microsoft.com/office/officeart/2005/8/layout/default"/>
    <dgm:cxn modelId="{E921676E-B634-426E-BBAA-9627E204AC9D}" type="presParOf" srcId="{CB43F6F9-4DF5-41F5-B99E-32272BB27D6A}" destId="{C0D82193-2DF9-464F-9D3C-04046FECD91A}" srcOrd="3" destOrd="0" presId="urn:microsoft.com/office/officeart/2005/8/layout/default"/>
    <dgm:cxn modelId="{9732E022-1B14-46EF-ADC6-91AC202C4F19}" type="presParOf" srcId="{CB43F6F9-4DF5-41F5-B99E-32272BB27D6A}" destId="{2A2E7B96-156F-4096-901B-F344113E0FAB}" srcOrd="4" destOrd="0" presId="urn:microsoft.com/office/officeart/2005/8/layout/default"/>
    <dgm:cxn modelId="{FFEC2B00-6556-4732-BE37-62F596233BAD}" type="presParOf" srcId="{CB43F6F9-4DF5-41F5-B99E-32272BB27D6A}" destId="{294F9B18-A324-48B9-8ED2-1439BEA8E7AA}" srcOrd="5" destOrd="0" presId="urn:microsoft.com/office/officeart/2005/8/layout/default"/>
    <dgm:cxn modelId="{9D288EFF-A52D-423E-A7F5-2E2CF6850D78}" type="presParOf" srcId="{CB43F6F9-4DF5-41F5-B99E-32272BB27D6A}" destId="{784CC242-AD1B-469C-BDB2-789A09DFE499}" srcOrd="6" destOrd="0" presId="urn:microsoft.com/office/officeart/2005/8/layout/default"/>
    <dgm:cxn modelId="{D0F745C1-F8FE-4308-80EF-E6EE5759F1E3}" type="presParOf" srcId="{CB43F6F9-4DF5-41F5-B99E-32272BB27D6A}" destId="{FD53961D-1835-424F-888A-16C0298B7126}" srcOrd="7" destOrd="0" presId="urn:microsoft.com/office/officeart/2005/8/layout/default"/>
    <dgm:cxn modelId="{88C96EBC-75D6-4E48-BC3A-506E5C8B8A27}" type="presParOf" srcId="{CB43F6F9-4DF5-41F5-B99E-32272BB27D6A}" destId="{55704D7F-7CD0-46E0-8170-95B1120B1248}" srcOrd="8" destOrd="0" presId="urn:microsoft.com/office/officeart/2005/8/layout/default"/>
    <dgm:cxn modelId="{BD637D7E-E425-417A-A8C0-C490AFBC376D}" type="presParOf" srcId="{CB43F6F9-4DF5-41F5-B99E-32272BB27D6A}" destId="{E10BDC80-672E-40FF-9B2B-EA25B6B9F44E}" srcOrd="9" destOrd="0" presId="urn:microsoft.com/office/officeart/2005/8/layout/default"/>
    <dgm:cxn modelId="{1F7DE69E-26B0-4470-9BAD-D020A164B8C5}" type="presParOf" srcId="{CB43F6F9-4DF5-41F5-B99E-32272BB27D6A}" destId="{28381923-9956-4495-A2B6-597B66D247AB}" srcOrd="10" destOrd="0" presId="urn:microsoft.com/office/officeart/2005/8/layout/default"/>
    <dgm:cxn modelId="{60A53ED5-E6AF-45AF-8ECA-AC7DFD1E240A}" type="presParOf" srcId="{CB43F6F9-4DF5-41F5-B99E-32272BB27D6A}" destId="{C0FEC063-8E70-49D3-A175-D74A8C58B8DD}" srcOrd="11" destOrd="0" presId="urn:microsoft.com/office/officeart/2005/8/layout/default"/>
    <dgm:cxn modelId="{E0B16F9D-34C0-465F-A74A-6EA81A70B58C}" type="presParOf" srcId="{CB43F6F9-4DF5-41F5-B99E-32272BB27D6A}" destId="{EF085CCA-433D-43D9-B4DA-14AF3982FA86}" srcOrd="12" destOrd="0" presId="urn:microsoft.com/office/officeart/2005/8/layout/default"/>
    <dgm:cxn modelId="{A130F5FB-99EC-45DF-BB47-037980A330D0}" type="presParOf" srcId="{CB43F6F9-4DF5-41F5-B99E-32272BB27D6A}" destId="{D80773AC-34E6-438C-B8A9-C2A960031976}" srcOrd="13" destOrd="0" presId="urn:microsoft.com/office/officeart/2005/8/layout/default"/>
    <dgm:cxn modelId="{C75DE660-C7D1-4B6A-B5E2-80E62D473CE5}" type="presParOf" srcId="{CB43F6F9-4DF5-41F5-B99E-32272BB27D6A}" destId="{7CC18C42-B480-4822-A4DF-E12ABE30FF8B}" srcOrd="14" destOrd="0" presId="urn:microsoft.com/office/officeart/2005/8/layout/default"/>
    <dgm:cxn modelId="{07579E97-9E6D-49CD-9299-D3D6FCFD2B3D}" type="presParOf" srcId="{CB43F6F9-4DF5-41F5-B99E-32272BB27D6A}" destId="{827F4154-3BA7-4A7D-A9CA-7D6ED7B75474}" srcOrd="15" destOrd="0" presId="urn:microsoft.com/office/officeart/2005/8/layout/default"/>
    <dgm:cxn modelId="{D2D315A9-19A2-43C8-BF21-FEB80B843814}" type="presParOf" srcId="{CB43F6F9-4DF5-41F5-B99E-32272BB27D6A}" destId="{2C92EF3A-45C2-4EB9-BAC7-7CAFB3DAF94D}" srcOrd="16" destOrd="0" presId="urn:microsoft.com/office/officeart/2005/8/layout/default"/>
    <dgm:cxn modelId="{8E0BE091-7781-4D0D-9BAE-4A65AA03A8F9}" type="presParOf" srcId="{CB43F6F9-4DF5-41F5-B99E-32272BB27D6A}" destId="{7E55F5B0-0988-4EE3-AE63-9A81C73F7CCA}" srcOrd="17" destOrd="0" presId="urn:microsoft.com/office/officeart/2005/8/layout/default"/>
    <dgm:cxn modelId="{6B688B2F-4741-48D6-9639-2E5F44C2A71E}" type="presParOf" srcId="{CB43F6F9-4DF5-41F5-B99E-32272BB27D6A}" destId="{B087C5EF-0F4C-45BD-B212-A89C8B641204}" srcOrd="18" destOrd="0" presId="urn:microsoft.com/office/officeart/2005/8/layout/default"/>
    <dgm:cxn modelId="{799D86F6-11C0-46D2-A201-9193AB51A28C}" type="presParOf" srcId="{CB43F6F9-4DF5-41F5-B99E-32272BB27D6A}" destId="{4593EB6E-D386-4415-994E-223EECED8AB6}" srcOrd="19" destOrd="0" presId="urn:microsoft.com/office/officeart/2005/8/layout/default"/>
    <dgm:cxn modelId="{6DAC9CDB-1046-4245-A569-5FBBC1491935}" type="presParOf" srcId="{CB43F6F9-4DF5-41F5-B99E-32272BB27D6A}" destId="{1A8419B9-D6CA-41F5-B238-5CBFFDAC0D99}" srcOrd="20" destOrd="0" presId="urn:microsoft.com/office/officeart/2005/8/layout/default"/>
    <dgm:cxn modelId="{C60E7878-BF2D-4ADF-A7EA-DF923B88AD5C}" type="presParOf" srcId="{CB43F6F9-4DF5-41F5-B99E-32272BB27D6A}" destId="{5A804306-E8E6-4435-A4A4-2630CB523B04}" srcOrd="21" destOrd="0" presId="urn:microsoft.com/office/officeart/2005/8/layout/default"/>
    <dgm:cxn modelId="{CD298002-1838-4E45-A2FE-07ED1EFB11CF}" type="presParOf" srcId="{CB43F6F9-4DF5-41F5-B99E-32272BB27D6A}" destId="{057AB8FE-7CF5-4275-9767-E51A1C87CAB2}" srcOrd="22" destOrd="0" presId="urn:microsoft.com/office/officeart/2005/8/layout/default"/>
    <dgm:cxn modelId="{F018DD0D-1300-4E3A-95AC-BA2B8C2A2222}" type="presParOf" srcId="{CB43F6F9-4DF5-41F5-B99E-32272BB27D6A}" destId="{914A0A55-E2BF-4D05-A906-F80EBB484284}" srcOrd="23" destOrd="0" presId="urn:microsoft.com/office/officeart/2005/8/layout/default"/>
    <dgm:cxn modelId="{3EBEB72A-0689-4BD1-81B2-C3799D66B8BA}" type="presParOf" srcId="{CB43F6F9-4DF5-41F5-B99E-32272BB27D6A}" destId="{48B11EF1-6BE5-4CE7-8F1C-F48A4D36BE2F}" srcOrd="24" destOrd="0" presId="urn:microsoft.com/office/officeart/2005/8/layout/default"/>
    <dgm:cxn modelId="{02AC0921-C7E3-4316-8BDB-8DCEBAA51E49}" type="presParOf" srcId="{CB43F6F9-4DF5-41F5-B99E-32272BB27D6A}" destId="{B7C96AB0-9928-41C3-B364-CA8733DA82EA}" srcOrd="25" destOrd="0" presId="urn:microsoft.com/office/officeart/2005/8/layout/default"/>
    <dgm:cxn modelId="{9F639C39-C0B2-4672-A7A9-E8EEB82546C6}" type="presParOf" srcId="{CB43F6F9-4DF5-41F5-B99E-32272BB27D6A}" destId="{BD015052-57FD-43A5-9923-4C574AA0C6A9}" srcOrd="26" destOrd="0" presId="urn:microsoft.com/office/officeart/2005/8/layout/default"/>
    <dgm:cxn modelId="{61DFE524-F072-4A93-92C8-8F55A2EB1807}" type="presParOf" srcId="{CB43F6F9-4DF5-41F5-B99E-32272BB27D6A}" destId="{67AD2E9F-2EAC-4665-A569-5CCE120CE065}" srcOrd="27" destOrd="0" presId="urn:microsoft.com/office/officeart/2005/8/layout/default"/>
    <dgm:cxn modelId="{84E00A2B-1853-43A4-95EA-8A234C20EF56}" type="presParOf" srcId="{CB43F6F9-4DF5-41F5-B99E-32272BB27D6A}" destId="{687AFE8F-819D-48D2-93ED-72F97B1DD79D}" srcOrd="28" destOrd="0" presId="urn:microsoft.com/office/officeart/2005/8/layout/default"/>
    <dgm:cxn modelId="{B92283D2-0D4C-4FF4-A685-FF3C50927BAB}" type="presParOf" srcId="{CB43F6F9-4DF5-41F5-B99E-32272BB27D6A}" destId="{BC9EB342-1F41-40D4-9F15-538F1A727EC6}" srcOrd="29" destOrd="0" presId="urn:microsoft.com/office/officeart/2005/8/layout/default"/>
    <dgm:cxn modelId="{A2AD7E67-5353-4F49-892C-F0087C15E0B6}" type="presParOf" srcId="{CB43F6F9-4DF5-41F5-B99E-32272BB27D6A}" destId="{AC3D9AE8-1F67-4A04-9831-2439BFC7CC4A}" srcOrd="30" destOrd="0" presId="urn:microsoft.com/office/officeart/2005/8/layout/default"/>
    <dgm:cxn modelId="{2CD453DB-7FEC-4447-9882-70EC14A43AD6}" type="presParOf" srcId="{CB43F6F9-4DF5-41F5-B99E-32272BB27D6A}" destId="{D0EB4B9A-02CF-4CF3-9389-9087CC58021B}" srcOrd="31" destOrd="0" presId="urn:microsoft.com/office/officeart/2005/8/layout/default"/>
    <dgm:cxn modelId="{D03FC53C-04BD-4B0D-A377-EE7368126302}" type="presParOf" srcId="{CB43F6F9-4DF5-41F5-B99E-32272BB27D6A}" destId="{0A223A52-F73D-4F24-9D0A-3F0B079BEC07}" srcOrd="32" destOrd="0" presId="urn:microsoft.com/office/officeart/2005/8/layout/default"/>
    <dgm:cxn modelId="{9AC21B22-D1EC-4224-AB31-333B6EEE0B26}" type="presParOf" srcId="{CB43F6F9-4DF5-41F5-B99E-32272BB27D6A}" destId="{6E4931A5-3DDD-4157-BF75-890A6266147E}" srcOrd="33" destOrd="0" presId="urn:microsoft.com/office/officeart/2005/8/layout/default"/>
    <dgm:cxn modelId="{7582EF05-ED99-4A78-94EA-015E58CD3CEC}" type="presParOf" srcId="{CB43F6F9-4DF5-41F5-B99E-32272BB27D6A}" destId="{438082A8-CF7D-4042-8422-4233592FDCE6}" srcOrd="34" destOrd="0" presId="urn:microsoft.com/office/officeart/2005/8/layout/default"/>
    <dgm:cxn modelId="{B57C9D65-E219-44C0-9B45-F4C4DA70FD4D}" type="presParOf" srcId="{CB43F6F9-4DF5-41F5-B99E-32272BB27D6A}" destId="{675B0EA1-4285-4828-936F-29A3D63D7899}" srcOrd="35" destOrd="0" presId="urn:microsoft.com/office/officeart/2005/8/layout/default"/>
    <dgm:cxn modelId="{8B028EE5-BD5A-4AD0-91F4-9D86984284C2}" type="presParOf" srcId="{CB43F6F9-4DF5-41F5-B99E-32272BB27D6A}" destId="{3B8F34B1-79F8-4D52-837F-0C86EA34462F}" srcOrd="36" destOrd="0" presId="urn:microsoft.com/office/officeart/2005/8/layout/default"/>
    <dgm:cxn modelId="{7B950CC3-58A5-4E98-8424-FFD8E687A3F2}" type="presParOf" srcId="{CB43F6F9-4DF5-41F5-B99E-32272BB27D6A}" destId="{931A7579-DAE4-4F0D-A6EF-DD779F4EE208}" srcOrd="37" destOrd="0" presId="urn:microsoft.com/office/officeart/2005/8/layout/default"/>
    <dgm:cxn modelId="{98DA3F01-9711-4B84-9339-8BBE12C41270}" type="presParOf" srcId="{CB43F6F9-4DF5-41F5-B99E-32272BB27D6A}" destId="{8CB5367E-1885-47BA-94FE-A25069D57090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B4979-4FFA-4F2A-868E-9B4D8EAF41C6}">
      <dsp:nvSpPr>
        <dsp:cNvPr id="0" name=""/>
        <dsp:cNvSpPr/>
      </dsp:nvSpPr>
      <dsp:spPr>
        <a:xfrm>
          <a:off x="0" y="62880"/>
          <a:ext cx="7574492" cy="9523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Compute</a:t>
          </a:r>
        </a:p>
      </dsp:txBody>
      <dsp:txXfrm>
        <a:off x="46491" y="109371"/>
        <a:ext cx="7481510" cy="859398"/>
      </dsp:txXfrm>
    </dsp:sp>
    <dsp:sp modelId="{9D15A7FC-EB5D-405E-80A0-FA0B62CF6D56}">
      <dsp:nvSpPr>
        <dsp:cNvPr id="0" name=""/>
        <dsp:cNvSpPr/>
      </dsp:nvSpPr>
      <dsp:spPr>
        <a:xfrm>
          <a:off x="0" y="1015260"/>
          <a:ext cx="757449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49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The things you do</a:t>
          </a:r>
        </a:p>
      </dsp:txBody>
      <dsp:txXfrm>
        <a:off x="0" y="1015260"/>
        <a:ext cx="7574492" cy="612720"/>
      </dsp:txXfrm>
    </dsp:sp>
    <dsp:sp modelId="{263E5E9F-2663-4AC5-A251-94DAB8479173}">
      <dsp:nvSpPr>
        <dsp:cNvPr id="0" name=""/>
        <dsp:cNvSpPr/>
      </dsp:nvSpPr>
      <dsp:spPr>
        <a:xfrm>
          <a:off x="0" y="1627980"/>
          <a:ext cx="7574492" cy="952380"/>
        </a:xfrm>
        <a:prstGeom prst="roundRect">
          <a:avLst/>
        </a:prstGeom>
        <a:solidFill>
          <a:schemeClr val="accent2">
            <a:hueOff val="-3024658"/>
            <a:satOff val="0"/>
            <a:lumOff val="343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Storage</a:t>
          </a:r>
        </a:p>
      </dsp:txBody>
      <dsp:txXfrm>
        <a:off x="46491" y="1674471"/>
        <a:ext cx="7481510" cy="859398"/>
      </dsp:txXfrm>
    </dsp:sp>
    <dsp:sp modelId="{233968F3-8AB5-45A6-A5B2-3EBBE02918A6}">
      <dsp:nvSpPr>
        <dsp:cNvPr id="0" name=""/>
        <dsp:cNvSpPr/>
      </dsp:nvSpPr>
      <dsp:spPr>
        <a:xfrm>
          <a:off x="0" y="2580360"/>
          <a:ext cx="757449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49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The things you save</a:t>
          </a:r>
        </a:p>
      </dsp:txBody>
      <dsp:txXfrm>
        <a:off x="0" y="2580360"/>
        <a:ext cx="7574492" cy="612720"/>
      </dsp:txXfrm>
    </dsp:sp>
    <dsp:sp modelId="{7843A3BA-A230-49EC-936A-FDF2EB7A0F62}">
      <dsp:nvSpPr>
        <dsp:cNvPr id="0" name=""/>
        <dsp:cNvSpPr/>
      </dsp:nvSpPr>
      <dsp:spPr>
        <a:xfrm>
          <a:off x="0" y="3193080"/>
          <a:ext cx="7574492" cy="952380"/>
        </a:xfrm>
        <a:prstGeom prst="roundRect">
          <a:avLst/>
        </a:prstGeom>
        <a:solidFill>
          <a:schemeClr val="accent2">
            <a:hueOff val="-6049317"/>
            <a:satOff val="0"/>
            <a:lumOff val="686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Network</a:t>
          </a:r>
        </a:p>
      </dsp:txBody>
      <dsp:txXfrm>
        <a:off x="46491" y="3239571"/>
        <a:ext cx="7481510" cy="859398"/>
      </dsp:txXfrm>
    </dsp:sp>
    <dsp:sp modelId="{CA0D2F47-F930-4F79-86F3-BE47732B9265}">
      <dsp:nvSpPr>
        <dsp:cNvPr id="0" name=""/>
        <dsp:cNvSpPr/>
      </dsp:nvSpPr>
      <dsp:spPr>
        <a:xfrm>
          <a:off x="0" y="4145460"/>
          <a:ext cx="7574492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49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How things connect</a:t>
          </a:r>
        </a:p>
      </dsp:txBody>
      <dsp:txXfrm>
        <a:off x="0" y="4145460"/>
        <a:ext cx="7574492" cy="612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DFC48-202F-4362-BEF0-08AC0E9E3DA0}">
      <dsp:nvSpPr>
        <dsp:cNvPr id="0" name=""/>
        <dsp:cNvSpPr/>
      </dsp:nvSpPr>
      <dsp:spPr>
        <a:xfrm>
          <a:off x="1058658" y="1084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03EED-AD5A-4DE0-A573-083403EBE7BB}">
      <dsp:nvSpPr>
        <dsp:cNvPr id="0" name=""/>
        <dsp:cNvSpPr/>
      </dsp:nvSpPr>
      <dsp:spPr>
        <a:xfrm>
          <a:off x="1058658" y="1513977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Cost Effective</a:t>
          </a:r>
        </a:p>
      </dsp:txBody>
      <dsp:txXfrm>
        <a:off x="1058658" y="1513977"/>
        <a:ext cx="2195780" cy="814634"/>
      </dsp:txXfrm>
    </dsp:sp>
    <dsp:sp modelId="{DD674D05-6CDA-434B-A3AE-C3890D3F6622}">
      <dsp:nvSpPr>
        <dsp:cNvPr id="0" name=""/>
        <dsp:cNvSpPr/>
      </dsp:nvSpPr>
      <dsp:spPr>
        <a:xfrm>
          <a:off x="3474109" y="1084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6804B-AF83-40C9-9D49-70C9691C747D}">
      <dsp:nvSpPr>
        <dsp:cNvPr id="0" name=""/>
        <dsp:cNvSpPr/>
      </dsp:nvSpPr>
      <dsp:spPr>
        <a:xfrm>
          <a:off x="3474109" y="1513977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Scalable</a:t>
          </a:r>
        </a:p>
      </dsp:txBody>
      <dsp:txXfrm>
        <a:off x="3474109" y="1513977"/>
        <a:ext cx="2195780" cy="814634"/>
      </dsp:txXfrm>
    </dsp:sp>
    <dsp:sp modelId="{E0F45F3B-1FEA-45D9-A0E2-D95FB721E26F}">
      <dsp:nvSpPr>
        <dsp:cNvPr id="0" name=""/>
        <dsp:cNvSpPr/>
      </dsp:nvSpPr>
      <dsp:spPr>
        <a:xfrm>
          <a:off x="5889559" y="1084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8B0FA-7319-41AC-ACC1-B04FBE31B4D9}">
      <dsp:nvSpPr>
        <dsp:cNvPr id="0" name=""/>
        <dsp:cNvSpPr/>
      </dsp:nvSpPr>
      <dsp:spPr>
        <a:xfrm>
          <a:off x="5889559" y="1513977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Elastic</a:t>
          </a:r>
        </a:p>
      </dsp:txBody>
      <dsp:txXfrm>
        <a:off x="5889559" y="1513977"/>
        <a:ext cx="2195780" cy="814634"/>
      </dsp:txXfrm>
    </dsp:sp>
    <dsp:sp modelId="{8732F1B1-0CD2-4117-9B89-E61C042CA1B2}">
      <dsp:nvSpPr>
        <dsp:cNvPr id="0" name=""/>
        <dsp:cNvSpPr/>
      </dsp:nvSpPr>
      <dsp:spPr>
        <a:xfrm>
          <a:off x="1058658" y="2548189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4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620EF-D1B7-4ECC-BD9B-D4A0E041FC1B}">
      <dsp:nvSpPr>
        <dsp:cNvPr id="0" name=""/>
        <dsp:cNvSpPr/>
      </dsp:nvSpPr>
      <dsp:spPr>
        <a:xfrm>
          <a:off x="1058658" y="4061082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Up-to-Date</a:t>
          </a:r>
        </a:p>
      </dsp:txBody>
      <dsp:txXfrm>
        <a:off x="1058658" y="4061082"/>
        <a:ext cx="2195780" cy="814634"/>
      </dsp:txXfrm>
    </dsp:sp>
    <dsp:sp modelId="{3D158DB2-F350-4754-8FEE-8AC03B1C3A6E}">
      <dsp:nvSpPr>
        <dsp:cNvPr id="0" name=""/>
        <dsp:cNvSpPr/>
      </dsp:nvSpPr>
      <dsp:spPr>
        <a:xfrm>
          <a:off x="3474109" y="2548189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5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46322-6C75-4BDD-8337-EFE9DC6F43A0}">
      <dsp:nvSpPr>
        <dsp:cNvPr id="0" name=""/>
        <dsp:cNvSpPr/>
      </dsp:nvSpPr>
      <dsp:spPr>
        <a:xfrm>
          <a:off x="3474109" y="4061082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Reliable</a:t>
          </a:r>
        </a:p>
      </dsp:txBody>
      <dsp:txXfrm>
        <a:off x="3474109" y="4061082"/>
        <a:ext cx="2195780" cy="814634"/>
      </dsp:txXfrm>
    </dsp:sp>
    <dsp:sp modelId="{FA495D12-2F26-4A99-BF27-AE5CAA389A90}">
      <dsp:nvSpPr>
        <dsp:cNvPr id="0" name=""/>
        <dsp:cNvSpPr/>
      </dsp:nvSpPr>
      <dsp:spPr>
        <a:xfrm>
          <a:off x="5889559" y="2548189"/>
          <a:ext cx="2195780" cy="1512892"/>
        </a:xfrm>
        <a:prstGeom prst="roundRect">
          <a:avLst/>
        </a:prstGeom>
        <a:blipFill rotWithShape="1">
          <a:blip xmlns:r="http://schemas.openxmlformats.org/officeDocument/2006/relationships" r:embed="rId6"/>
          <a:srcRect/>
          <a:stretch>
            <a:fillRect t="-10000" b="-10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D3C45-0BDD-4C23-9EA5-D35ABF6B8789}">
      <dsp:nvSpPr>
        <dsp:cNvPr id="0" name=""/>
        <dsp:cNvSpPr/>
      </dsp:nvSpPr>
      <dsp:spPr>
        <a:xfrm>
          <a:off x="5889559" y="4061082"/>
          <a:ext cx="2195780" cy="814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Secure</a:t>
          </a:r>
        </a:p>
      </dsp:txBody>
      <dsp:txXfrm>
        <a:off x="5889559" y="4061082"/>
        <a:ext cx="2195780" cy="8146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4FD27-D4F5-40E4-856C-ED7058E860F0}">
      <dsp:nvSpPr>
        <dsp:cNvPr id="0" name=""/>
        <dsp:cNvSpPr/>
      </dsp:nvSpPr>
      <dsp:spPr>
        <a:xfrm>
          <a:off x="231941" y="877"/>
          <a:ext cx="1917873" cy="11507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Compute</a:t>
          </a:r>
        </a:p>
      </dsp:txBody>
      <dsp:txXfrm>
        <a:off x="231941" y="877"/>
        <a:ext cx="1917873" cy="1150724"/>
      </dsp:txXfrm>
    </dsp:sp>
    <dsp:sp modelId="{5C832F8F-D543-4EB8-BC0C-4A53FE81FD9C}">
      <dsp:nvSpPr>
        <dsp:cNvPr id="0" name=""/>
        <dsp:cNvSpPr/>
      </dsp:nvSpPr>
      <dsp:spPr>
        <a:xfrm>
          <a:off x="2341602" y="877"/>
          <a:ext cx="1917873" cy="1150724"/>
        </a:xfrm>
        <a:prstGeom prst="rect">
          <a:avLst/>
        </a:prstGeom>
        <a:solidFill>
          <a:schemeClr val="accent4">
            <a:hueOff val="187085"/>
            <a:satOff val="0"/>
            <a:lumOff val="178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Networking</a:t>
          </a:r>
        </a:p>
      </dsp:txBody>
      <dsp:txXfrm>
        <a:off x="2341602" y="877"/>
        <a:ext cx="1917873" cy="1150724"/>
      </dsp:txXfrm>
    </dsp:sp>
    <dsp:sp modelId="{2A2E7B96-156F-4096-901B-F344113E0FAB}">
      <dsp:nvSpPr>
        <dsp:cNvPr id="0" name=""/>
        <dsp:cNvSpPr/>
      </dsp:nvSpPr>
      <dsp:spPr>
        <a:xfrm>
          <a:off x="4451263" y="877"/>
          <a:ext cx="1917873" cy="1150724"/>
        </a:xfrm>
        <a:prstGeom prst="rect">
          <a:avLst/>
        </a:prstGeom>
        <a:solidFill>
          <a:schemeClr val="accent4">
            <a:hueOff val="374170"/>
            <a:satOff val="0"/>
            <a:lumOff val="35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Storage</a:t>
          </a:r>
        </a:p>
      </dsp:txBody>
      <dsp:txXfrm>
        <a:off x="4451263" y="877"/>
        <a:ext cx="1917873" cy="1150724"/>
      </dsp:txXfrm>
    </dsp:sp>
    <dsp:sp modelId="{784CC242-AD1B-469C-BDB2-789A09DFE499}">
      <dsp:nvSpPr>
        <dsp:cNvPr id="0" name=""/>
        <dsp:cNvSpPr/>
      </dsp:nvSpPr>
      <dsp:spPr>
        <a:xfrm>
          <a:off x="6560924" y="877"/>
          <a:ext cx="1917873" cy="1150724"/>
        </a:xfrm>
        <a:prstGeom prst="rect">
          <a:avLst/>
        </a:prstGeom>
        <a:solidFill>
          <a:schemeClr val="accent4">
            <a:hueOff val="561254"/>
            <a:satOff val="0"/>
            <a:lumOff val="535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Web</a:t>
          </a:r>
        </a:p>
      </dsp:txBody>
      <dsp:txXfrm>
        <a:off x="6560924" y="877"/>
        <a:ext cx="1917873" cy="1150724"/>
      </dsp:txXfrm>
    </dsp:sp>
    <dsp:sp modelId="{55704D7F-7CD0-46E0-8170-95B1120B1248}">
      <dsp:nvSpPr>
        <dsp:cNvPr id="0" name=""/>
        <dsp:cNvSpPr/>
      </dsp:nvSpPr>
      <dsp:spPr>
        <a:xfrm>
          <a:off x="8670585" y="877"/>
          <a:ext cx="1917873" cy="1150724"/>
        </a:xfrm>
        <a:prstGeom prst="rect">
          <a:avLst/>
        </a:prstGeom>
        <a:solidFill>
          <a:schemeClr val="accent4">
            <a:hueOff val="748339"/>
            <a:satOff val="0"/>
            <a:lumOff val="71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Mobile</a:t>
          </a:r>
        </a:p>
      </dsp:txBody>
      <dsp:txXfrm>
        <a:off x="8670585" y="877"/>
        <a:ext cx="1917873" cy="1150724"/>
      </dsp:txXfrm>
    </dsp:sp>
    <dsp:sp modelId="{28381923-9956-4495-A2B6-597B66D247AB}">
      <dsp:nvSpPr>
        <dsp:cNvPr id="0" name=""/>
        <dsp:cNvSpPr/>
      </dsp:nvSpPr>
      <dsp:spPr>
        <a:xfrm>
          <a:off x="231941" y="1343388"/>
          <a:ext cx="1917873" cy="1150724"/>
        </a:xfrm>
        <a:prstGeom prst="rect">
          <a:avLst/>
        </a:prstGeom>
        <a:solidFill>
          <a:schemeClr val="accent4">
            <a:hueOff val="935424"/>
            <a:satOff val="0"/>
            <a:lumOff val="892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Containers</a:t>
          </a:r>
        </a:p>
      </dsp:txBody>
      <dsp:txXfrm>
        <a:off x="231941" y="1343388"/>
        <a:ext cx="1917873" cy="1150724"/>
      </dsp:txXfrm>
    </dsp:sp>
    <dsp:sp modelId="{EF085CCA-433D-43D9-B4DA-14AF3982FA86}">
      <dsp:nvSpPr>
        <dsp:cNvPr id="0" name=""/>
        <dsp:cNvSpPr/>
      </dsp:nvSpPr>
      <dsp:spPr>
        <a:xfrm>
          <a:off x="2341602" y="1343388"/>
          <a:ext cx="1917873" cy="1150724"/>
        </a:xfrm>
        <a:prstGeom prst="rect">
          <a:avLst/>
        </a:prstGeom>
        <a:solidFill>
          <a:schemeClr val="accent4">
            <a:hueOff val="1122509"/>
            <a:satOff val="0"/>
            <a:lumOff val="1071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Databases</a:t>
          </a:r>
        </a:p>
      </dsp:txBody>
      <dsp:txXfrm>
        <a:off x="2341602" y="1343388"/>
        <a:ext cx="1917873" cy="1150724"/>
      </dsp:txXfrm>
    </dsp:sp>
    <dsp:sp modelId="{7CC18C42-B480-4822-A4DF-E12ABE30FF8B}">
      <dsp:nvSpPr>
        <dsp:cNvPr id="0" name=""/>
        <dsp:cNvSpPr/>
      </dsp:nvSpPr>
      <dsp:spPr>
        <a:xfrm>
          <a:off x="4451263" y="1343388"/>
          <a:ext cx="1917873" cy="1150724"/>
        </a:xfrm>
        <a:prstGeom prst="rect">
          <a:avLst/>
        </a:prstGeom>
        <a:solidFill>
          <a:schemeClr val="accent4">
            <a:hueOff val="1309593"/>
            <a:satOff val="0"/>
            <a:lumOff val="1249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Analytics</a:t>
          </a:r>
        </a:p>
      </dsp:txBody>
      <dsp:txXfrm>
        <a:off x="4451263" y="1343388"/>
        <a:ext cx="1917873" cy="1150724"/>
      </dsp:txXfrm>
    </dsp:sp>
    <dsp:sp modelId="{2C92EF3A-45C2-4EB9-BAC7-7CAFB3DAF94D}">
      <dsp:nvSpPr>
        <dsp:cNvPr id="0" name=""/>
        <dsp:cNvSpPr/>
      </dsp:nvSpPr>
      <dsp:spPr>
        <a:xfrm>
          <a:off x="6560924" y="1343388"/>
          <a:ext cx="1917873" cy="1150724"/>
        </a:xfrm>
        <a:prstGeom prst="rect">
          <a:avLst/>
        </a:prstGeom>
        <a:solidFill>
          <a:schemeClr val="accent4">
            <a:hueOff val="1496678"/>
            <a:satOff val="0"/>
            <a:lumOff val="1428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AI/ML</a:t>
          </a:r>
        </a:p>
      </dsp:txBody>
      <dsp:txXfrm>
        <a:off x="6560924" y="1343388"/>
        <a:ext cx="1917873" cy="1150724"/>
      </dsp:txXfrm>
    </dsp:sp>
    <dsp:sp modelId="{B087C5EF-0F4C-45BD-B212-A89C8B641204}">
      <dsp:nvSpPr>
        <dsp:cNvPr id="0" name=""/>
        <dsp:cNvSpPr/>
      </dsp:nvSpPr>
      <dsp:spPr>
        <a:xfrm>
          <a:off x="8670585" y="1343388"/>
          <a:ext cx="1917873" cy="1150724"/>
        </a:xfrm>
        <a:prstGeom prst="rect">
          <a:avLst/>
        </a:prstGeom>
        <a:solidFill>
          <a:schemeClr val="accent4">
            <a:hueOff val="1683763"/>
            <a:satOff val="0"/>
            <a:lumOff val="1606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IoT</a:t>
          </a:r>
        </a:p>
      </dsp:txBody>
      <dsp:txXfrm>
        <a:off x="8670585" y="1343388"/>
        <a:ext cx="1917873" cy="1150724"/>
      </dsp:txXfrm>
    </dsp:sp>
    <dsp:sp modelId="{1A8419B9-D6CA-41F5-B238-5CBFFDAC0D99}">
      <dsp:nvSpPr>
        <dsp:cNvPr id="0" name=""/>
        <dsp:cNvSpPr/>
      </dsp:nvSpPr>
      <dsp:spPr>
        <a:xfrm>
          <a:off x="231941" y="2685900"/>
          <a:ext cx="1917873" cy="1150724"/>
        </a:xfrm>
        <a:prstGeom prst="rect">
          <a:avLst/>
        </a:prstGeom>
        <a:solidFill>
          <a:schemeClr val="accent4">
            <a:hueOff val="1870848"/>
            <a:satOff val="0"/>
            <a:lumOff val="178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Integration</a:t>
          </a:r>
        </a:p>
      </dsp:txBody>
      <dsp:txXfrm>
        <a:off x="231941" y="2685900"/>
        <a:ext cx="1917873" cy="1150724"/>
      </dsp:txXfrm>
    </dsp:sp>
    <dsp:sp modelId="{057AB8FE-7CF5-4275-9767-E51A1C87CAB2}">
      <dsp:nvSpPr>
        <dsp:cNvPr id="0" name=""/>
        <dsp:cNvSpPr/>
      </dsp:nvSpPr>
      <dsp:spPr>
        <a:xfrm>
          <a:off x="2341602" y="2685900"/>
          <a:ext cx="1917873" cy="1150724"/>
        </a:xfrm>
        <a:prstGeom prst="rect">
          <a:avLst/>
        </a:prstGeom>
        <a:solidFill>
          <a:schemeClr val="accent4">
            <a:hueOff val="2057933"/>
            <a:satOff val="0"/>
            <a:lumOff val="1963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Identity</a:t>
          </a:r>
        </a:p>
      </dsp:txBody>
      <dsp:txXfrm>
        <a:off x="2341602" y="2685900"/>
        <a:ext cx="1917873" cy="1150724"/>
      </dsp:txXfrm>
    </dsp:sp>
    <dsp:sp modelId="{48B11EF1-6BE5-4CE7-8F1C-F48A4D36BE2F}">
      <dsp:nvSpPr>
        <dsp:cNvPr id="0" name=""/>
        <dsp:cNvSpPr/>
      </dsp:nvSpPr>
      <dsp:spPr>
        <a:xfrm>
          <a:off x="4451263" y="2685900"/>
          <a:ext cx="1917873" cy="1150724"/>
        </a:xfrm>
        <a:prstGeom prst="rect">
          <a:avLst/>
        </a:prstGeom>
        <a:solidFill>
          <a:schemeClr val="accent4">
            <a:hueOff val="2245017"/>
            <a:satOff val="0"/>
            <a:lumOff val="2142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Security</a:t>
          </a:r>
        </a:p>
      </dsp:txBody>
      <dsp:txXfrm>
        <a:off x="4451263" y="2685900"/>
        <a:ext cx="1917873" cy="1150724"/>
      </dsp:txXfrm>
    </dsp:sp>
    <dsp:sp modelId="{BD015052-57FD-43A5-9923-4C574AA0C6A9}">
      <dsp:nvSpPr>
        <dsp:cNvPr id="0" name=""/>
        <dsp:cNvSpPr/>
      </dsp:nvSpPr>
      <dsp:spPr>
        <a:xfrm>
          <a:off x="6560924" y="2685900"/>
          <a:ext cx="1917873" cy="1150724"/>
        </a:xfrm>
        <a:prstGeom prst="rect">
          <a:avLst/>
        </a:prstGeom>
        <a:solidFill>
          <a:schemeClr val="accent4">
            <a:hueOff val="2432102"/>
            <a:satOff val="0"/>
            <a:lumOff val="2320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DevOps</a:t>
          </a:r>
        </a:p>
      </dsp:txBody>
      <dsp:txXfrm>
        <a:off x="6560924" y="2685900"/>
        <a:ext cx="1917873" cy="1150724"/>
      </dsp:txXfrm>
    </dsp:sp>
    <dsp:sp modelId="{687AFE8F-819D-48D2-93ED-72F97B1DD79D}">
      <dsp:nvSpPr>
        <dsp:cNvPr id="0" name=""/>
        <dsp:cNvSpPr/>
      </dsp:nvSpPr>
      <dsp:spPr>
        <a:xfrm>
          <a:off x="8670585" y="2685900"/>
          <a:ext cx="1917873" cy="1150724"/>
        </a:xfrm>
        <a:prstGeom prst="rect">
          <a:avLst/>
        </a:prstGeom>
        <a:solidFill>
          <a:schemeClr val="accent4">
            <a:hueOff val="2619187"/>
            <a:satOff val="0"/>
            <a:lumOff val="249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Dev Tools</a:t>
          </a:r>
        </a:p>
      </dsp:txBody>
      <dsp:txXfrm>
        <a:off x="8670585" y="2685900"/>
        <a:ext cx="1917873" cy="1150724"/>
      </dsp:txXfrm>
    </dsp:sp>
    <dsp:sp modelId="{AC3D9AE8-1F67-4A04-9831-2439BFC7CC4A}">
      <dsp:nvSpPr>
        <dsp:cNvPr id="0" name=""/>
        <dsp:cNvSpPr/>
      </dsp:nvSpPr>
      <dsp:spPr>
        <a:xfrm>
          <a:off x="231941" y="4028411"/>
          <a:ext cx="1917873" cy="1150724"/>
        </a:xfrm>
        <a:prstGeom prst="rect">
          <a:avLst/>
        </a:prstGeom>
        <a:solidFill>
          <a:schemeClr val="accent4">
            <a:hueOff val="2806272"/>
            <a:satOff val="0"/>
            <a:lumOff val="267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Manager Tools</a:t>
          </a:r>
        </a:p>
      </dsp:txBody>
      <dsp:txXfrm>
        <a:off x="231941" y="4028411"/>
        <a:ext cx="1917873" cy="1150724"/>
      </dsp:txXfrm>
    </dsp:sp>
    <dsp:sp modelId="{0A223A52-F73D-4F24-9D0A-3F0B079BEC07}">
      <dsp:nvSpPr>
        <dsp:cNvPr id="0" name=""/>
        <dsp:cNvSpPr/>
      </dsp:nvSpPr>
      <dsp:spPr>
        <a:xfrm>
          <a:off x="2341602" y="4028411"/>
          <a:ext cx="1917873" cy="1150724"/>
        </a:xfrm>
        <a:prstGeom prst="rect">
          <a:avLst/>
        </a:prstGeom>
        <a:solidFill>
          <a:schemeClr val="accent4">
            <a:hueOff val="2993356"/>
            <a:satOff val="0"/>
            <a:lumOff val="285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Media</a:t>
          </a:r>
        </a:p>
      </dsp:txBody>
      <dsp:txXfrm>
        <a:off x="2341602" y="4028411"/>
        <a:ext cx="1917873" cy="1150724"/>
      </dsp:txXfrm>
    </dsp:sp>
    <dsp:sp modelId="{438082A8-CF7D-4042-8422-4233592FDCE6}">
      <dsp:nvSpPr>
        <dsp:cNvPr id="0" name=""/>
        <dsp:cNvSpPr/>
      </dsp:nvSpPr>
      <dsp:spPr>
        <a:xfrm>
          <a:off x="4451263" y="4028411"/>
          <a:ext cx="1917873" cy="1150724"/>
        </a:xfrm>
        <a:prstGeom prst="rect">
          <a:avLst/>
        </a:prstGeom>
        <a:solidFill>
          <a:schemeClr val="accent4">
            <a:hueOff val="3180441"/>
            <a:satOff val="0"/>
            <a:lumOff val="3035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Migration</a:t>
          </a:r>
        </a:p>
      </dsp:txBody>
      <dsp:txXfrm>
        <a:off x="4451263" y="4028411"/>
        <a:ext cx="1917873" cy="1150724"/>
      </dsp:txXfrm>
    </dsp:sp>
    <dsp:sp modelId="{3B8F34B1-79F8-4D52-837F-0C86EA34462F}">
      <dsp:nvSpPr>
        <dsp:cNvPr id="0" name=""/>
        <dsp:cNvSpPr/>
      </dsp:nvSpPr>
      <dsp:spPr>
        <a:xfrm>
          <a:off x="6560924" y="4028411"/>
          <a:ext cx="1917873" cy="1150724"/>
        </a:xfrm>
        <a:prstGeom prst="rect">
          <a:avLst/>
        </a:prstGeom>
        <a:solidFill>
          <a:schemeClr val="accent4">
            <a:hueOff val="3367526"/>
            <a:satOff val="0"/>
            <a:lumOff val="3213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Azure Stack</a:t>
          </a:r>
        </a:p>
      </dsp:txBody>
      <dsp:txXfrm>
        <a:off x="6560924" y="4028411"/>
        <a:ext cx="1917873" cy="1150724"/>
      </dsp:txXfrm>
    </dsp:sp>
    <dsp:sp modelId="{8CB5367E-1885-47BA-94FE-A25069D57090}">
      <dsp:nvSpPr>
        <dsp:cNvPr id="0" name=""/>
        <dsp:cNvSpPr/>
      </dsp:nvSpPr>
      <dsp:spPr>
        <a:xfrm>
          <a:off x="8670585" y="4028411"/>
          <a:ext cx="1917873" cy="1150724"/>
        </a:xfrm>
        <a:prstGeom prst="rect">
          <a:avLst/>
        </a:prstGeom>
        <a:solidFill>
          <a:schemeClr val="accent4">
            <a:hueOff val="3554611"/>
            <a:satOff val="0"/>
            <a:lumOff val="3392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Sovereign Clouds</a:t>
          </a:r>
        </a:p>
      </dsp:txBody>
      <dsp:txXfrm>
        <a:off x="8670585" y="4028411"/>
        <a:ext cx="1917873" cy="1150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9/24/2018 12:07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9/24/2018 12:06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9/24/2018 12:06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5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73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1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43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AD8E6-DEE6-46B4-89EB-80173FF28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27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Challenge: find the documentation to create a serverless function using your language of choice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95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Challenge: estimate the monthly cost for a Windows app service on the shared tier with an Azure SQL Database (single database, DTU model) retaining weekly backups for a month, monthly backups for a year, and yearly backups for 5 years.</a:t>
            </a:r>
          </a:p>
          <a:p>
            <a:r>
              <a:rPr lang="en-US" dirty="0"/>
              <a:t>Bonus: how much extra is it with transparent data encryption enabled?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4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Challenge: Create a custom dashboard, create a resource group, then pin the resource group to the dashboard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29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2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Challenge: Create a resource group, then create a virtual machine and connect to it all using the command line interface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2:20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6361F-E8DA-47CD-BE84-386C02566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24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6361F-E8DA-47CD-BE84-386C02566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53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96361F-E8DA-47CD-BE84-386C02566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75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9/24/2018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48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9/24/2018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5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9/24/2018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42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9/24/2018 12:06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32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9/24/2018 12:46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2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47037" y="1287462"/>
            <a:ext cx="38569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14920" y="1363662"/>
            <a:ext cx="5209624" cy="4400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273" y="1220592"/>
            <a:ext cx="5315009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38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360855" y="1360388"/>
            <a:ext cx="4191381" cy="419138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6975" y="2105281"/>
            <a:ext cx="2656730" cy="28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  <p:sldLayoutId id="2147484523" r:id="rId2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24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s://azure.microsoft.com/en-us/services/event-grid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hyperlink" Target="https://azure.microsoft.com/en-us/services/active-directory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bot-service/" TargetMode="External"/><Relationship Id="rId13" Type="http://schemas.openxmlformats.org/officeDocument/2006/relationships/image" Target="../media/image24.png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21.png"/><Relationship Id="rId12" Type="http://schemas.openxmlformats.org/officeDocument/2006/relationships/hyperlink" Target="https://azure.microsoft.com/en-us/services/event-grid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services/storage/?v=16.50" TargetMode="External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10" Type="http://schemas.openxmlformats.org/officeDocument/2006/relationships/hyperlink" Target="https://azure.microsoft.com/en-us/services/stream-analytics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hyperlink" Target="https://azure.microsoft.com/en-us/services/active-director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2" y="2125678"/>
            <a:ext cx="7696135" cy="1828786"/>
          </a:xfrm>
        </p:spPr>
        <p:txBody>
          <a:bodyPr/>
          <a:lstStyle/>
          <a:p>
            <a:r>
              <a:rPr lang="en-US" dirty="0"/>
              <a:t>Azure For Developers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Anthony Chu</a:t>
            </a:r>
          </a:p>
          <a:p>
            <a:r>
              <a:rPr lang="en-US" dirty="0"/>
              <a:t>Jeremy Likness</a:t>
            </a:r>
          </a:p>
          <a:p>
            <a:r>
              <a:rPr lang="en-US" dirty="0"/>
              <a:t>Brandon Minnick</a:t>
            </a:r>
          </a:p>
        </p:txBody>
      </p:sp>
    </p:spTree>
    <p:extLst>
      <p:ext uri="{BB962C8B-B14F-4D97-AF65-F5344CB8AC3E}">
        <p14:creationId xmlns:p14="http://schemas.microsoft.com/office/powerpoint/2010/main" val="208972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-11678" y="6028086"/>
            <a:ext cx="240158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8378" y="6014388"/>
            <a:ext cx="1144124" cy="756451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64" kern="0" dirty="0">
                <a:solidFill>
                  <a:srgbClr val="0070C0"/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522" y="6014388"/>
            <a:ext cx="2134383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678" y="6028080"/>
            <a:ext cx="605944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3481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6259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144943" y="4314232"/>
            <a:ext cx="874195" cy="586225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1541382" y="3222659"/>
            <a:ext cx="3816530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73">
              <a:defRPr/>
            </a:pP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often should I </a:t>
            </a:r>
            <a:r>
              <a:rPr lang="en-US" sz="1498" b="1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patch</a:t>
            </a: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my </a:t>
            </a:r>
            <a:r>
              <a:rPr lang="en-US" sz="1498" b="1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</a:t>
            </a: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1678052" y="3619182"/>
            <a:ext cx="3543188" cy="329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873">
              <a:defRPr/>
            </a:pP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often should I backup my </a:t>
            </a:r>
            <a:r>
              <a:rPr lang="en-US" sz="1498" b="1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1448391" y="4015706"/>
            <a:ext cx="4002513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73">
              <a:defRPr/>
            </a:pP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Which packages should be on my </a:t>
            </a:r>
            <a:r>
              <a:rPr lang="en-US" sz="1498" b="1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283357" y="927986"/>
            <a:ext cx="3862752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many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servers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542313" y="553457"/>
            <a:ext cx="3344839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can I increase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server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3364765" y="178928"/>
            <a:ext cx="5699936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What is the right </a:t>
            </a: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of </a:t>
            </a: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servers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5067949" y="1302516"/>
            <a:ext cx="229356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can I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scale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738982" y="3619182"/>
            <a:ext cx="2532264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913873">
              <a:defRPr/>
            </a:pP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Which OS 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533502" y="3222659"/>
            <a:ext cx="4943222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913873">
              <a:defRPr/>
            </a:pP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How do I </a:t>
            </a: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deploy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new </a:t>
            </a: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to my </a:t>
            </a:r>
            <a:r>
              <a:rPr lang="en-US" sz="1498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server</a:t>
            </a:r>
            <a:r>
              <a:rPr lang="en-US" sz="1498" dirty="0">
                <a:solidFill>
                  <a:schemeClr val="bg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917238" y="4015706"/>
            <a:ext cx="4175749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Who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monitors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548092" y="4203026"/>
            <a:ext cx="1340292" cy="1340292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 err="1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548092" y="1722779"/>
            <a:ext cx="1340292" cy="1340292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2776127" y="1722779"/>
            <a:ext cx="1340292" cy="1340292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8320057" y="1722779"/>
            <a:ext cx="1340292" cy="1340292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228653" y="2367936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7000618" y="2367936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213407" y="3160383"/>
            <a:ext cx="0" cy="94082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378757" y="5097217"/>
            <a:ext cx="614249" cy="411909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7F028B8A-BAB2-4949-ACD1-F4F3AC14D22B}"/>
              </a:ext>
            </a:extLst>
          </p:cNvPr>
          <p:cNvSpPr txBox="1">
            <a:spLocks/>
          </p:cNvSpPr>
          <p:nvPr/>
        </p:nvSpPr>
        <p:spPr>
          <a:xfrm>
            <a:off x="3755413" y="6593353"/>
            <a:ext cx="4842086" cy="329701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597"/>
            <a:r>
              <a:rPr lang="en-US" sz="2244" dirty="0">
                <a:solidFill>
                  <a:srgbClr val="FFB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FA4E62-7313-4632-B34D-DF11D1534BFF}"/>
              </a:ext>
            </a:extLst>
          </p:cNvPr>
          <p:cNvSpPr txBox="1"/>
          <p:nvPr/>
        </p:nvSpPr>
        <p:spPr>
          <a:xfrm>
            <a:off x="9642872" y="6071386"/>
            <a:ext cx="25213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JeremyLikness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4.16667E-7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77556E-17 L 4.16667E-7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3.33333E-6 L 4.16667E-7 -0.05439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4.07407E-6 L 4.16667E-7 -0.05439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-11678" y="6028080"/>
            <a:ext cx="605944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49685" y="6014388"/>
            <a:ext cx="1270013" cy="756451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64" kern="0" dirty="0">
                <a:solidFill>
                  <a:srgbClr val="0070C0"/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4357" y="6014388"/>
            <a:ext cx="939598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522" y="6014388"/>
            <a:ext cx="2134383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678" y="6028080"/>
            <a:ext cx="88107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3481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6259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19474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256892" y="2438153"/>
            <a:ext cx="874195" cy="586225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547779" y="1723095"/>
            <a:ext cx="1340292" cy="1340292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2775814" y="1723095"/>
            <a:ext cx="1340292" cy="1340292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8319743" y="1723095"/>
            <a:ext cx="1340292" cy="1340292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228340" y="2368252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7000305" y="2368252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522640" y="1813949"/>
            <a:ext cx="614249" cy="411909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283043" y="928302"/>
            <a:ext cx="3862752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many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“servers” 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269773" y="553773"/>
            <a:ext cx="4094945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can I increase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 “server”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utilization?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3364451" y="179245"/>
            <a:ext cx="5699936" cy="329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What is the right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of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“servers”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5067636" y="1302832"/>
            <a:ext cx="2293567" cy="32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How can I </a:t>
            </a:r>
            <a:r>
              <a:rPr lang="en-US" sz="1498" b="1">
                <a:solidFill>
                  <a:schemeClr val="bg1">
                    <a:lumMod val="60000"/>
                    <a:lumOff val="40000"/>
                  </a:schemeClr>
                </a:solidFill>
              </a:rPr>
              <a:t>scale</a:t>
            </a:r>
            <a:r>
              <a:rPr lang="en-US" sz="1498">
                <a:solidFill>
                  <a:schemeClr val="bg1">
                    <a:lumMod val="60000"/>
                    <a:lumOff val="40000"/>
                  </a:schemeClr>
                </a:solidFill>
              </a:rPr>
              <a:t> my app?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FFB1F06-F7ED-4FC9-B8DD-821790D92BC1}"/>
              </a:ext>
            </a:extLst>
          </p:cNvPr>
          <p:cNvSpPr txBox="1">
            <a:spLocks/>
          </p:cNvSpPr>
          <p:nvPr/>
        </p:nvSpPr>
        <p:spPr>
          <a:xfrm>
            <a:off x="3755413" y="6593353"/>
            <a:ext cx="4842086" cy="329701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597"/>
            <a:r>
              <a:rPr lang="en-US" sz="2244" dirty="0">
                <a:solidFill>
                  <a:srgbClr val="FFB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26A858-6A3C-4BE1-AEFA-9A45D2D71ABE}"/>
              </a:ext>
            </a:extLst>
          </p:cNvPr>
          <p:cNvSpPr txBox="1"/>
          <p:nvPr/>
        </p:nvSpPr>
        <p:spPr>
          <a:xfrm>
            <a:off x="9642872" y="6071386"/>
            <a:ext cx="25213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JeremyLikness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5E-6 7.40741E-7 L -0.03672 7.40741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45833E-6 2.59259E-6 L 0.03672 2.5925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-11678" y="6028080"/>
            <a:ext cx="881070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66262" y="6014388"/>
            <a:ext cx="1032761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4357" y="6014388"/>
            <a:ext cx="939598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solidFill>
                  <a:srgbClr val="E7E6E6">
                    <a:lumMod val="75000"/>
                  </a:srgbClr>
                </a:solidFill>
                <a:latin typeface="Segoe UI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522" y="6014388"/>
            <a:ext cx="2134383" cy="634260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rgbClr val="E7E6E6">
                    <a:lumMod val="75000"/>
                  </a:srgbClr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678" y="6028080"/>
            <a:ext cx="1198932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3481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16259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19474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973234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10012265" y="6010972"/>
            <a:ext cx="2236247" cy="756451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64" kern="0" dirty="0">
                <a:solidFill>
                  <a:srgbClr val="0070C0"/>
                </a:solidFill>
                <a:latin typeface="Segoe UI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4810124" y="2160644"/>
            <a:ext cx="2793630" cy="1873378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384">
              <a:defRPr/>
            </a:pPr>
            <a:endParaRPr lang="en-US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1756509" y="2545027"/>
            <a:ext cx="1340292" cy="1340292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9374833" y="2545027"/>
            <a:ext cx="1340292" cy="1340292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3314512" y="3190184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897179" y="3190184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3044377" y="1414886"/>
            <a:ext cx="6163586" cy="40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algn="ctr" defTabSz="913873">
              <a:defRPr/>
            </a:pP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How do I </a:t>
            </a:r>
            <a:r>
              <a:rPr lang="en-US" sz="20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architect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1134" y="2601753"/>
            <a:ext cx="163556" cy="262372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70562" y="2382425"/>
            <a:ext cx="163556" cy="262372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18369" y="3167649"/>
            <a:ext cx="163556" cy="262372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27795" y="3063845"/>
            <a:ext cx="163556" cy="262372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92928" y="3487432"/>
            <a:ext cx="163556" cy="262372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03738" y="2941626"/>
            <a:ext cx="163556" cy="262372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47870" y="3083937"/>
            <a:ext cx="163556" cy="262372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04354" y="3628069"/>
            <a:ext cx="163556" cy="262372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17002" y="3579515"/>
            <a:ext cx="163556" cy="262372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2637408" y="4398512"/>
            <a:ext cx="7139063" cy="917575"/>
          </a:xfrm>
          <a:prstGeom prst="rect">
            <a:avLst/>
          </a:prstGeom>
        </p:spPr>
        <p:txBody>
          <a:bodyPr vert="horz" wrap="square" lIns="149217" tIns="93260" rIns="149217" bIns="9326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3264" spc="-102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 Light"/>
              </a:rPr>
              <a:t>Serverless, the platform for next gen apps 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614DD8F0-91B4-4997-9BE5-2DB29A5948EB}"/>
              </a:ext>
            </a:extLst>
          </p:cNvPr>
          <p:cNvSpPr txBox="1">
            <a:spLocks/>
          </p:cNvSpPr>
          <p:nvPr/>
        </p:nvSpPr>
        <p:spPr>
          <a:xfrm>
            <a:off x="3755413" y="6593353"/>
            <a:ext cx="4842086" cy="329701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597"/>
            <a:r>
              <a:rPr lang="en-US" sz="2244" dirty="0">
                <a:solidFill>
                  <a:srgbClr val="FFB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36252-4966-4292-9379-8706420F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Cloud: Simplified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8AA278-C092-4CAF-A1B9-822697AB1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970505"/>
              </p:ext>
            </p:extLst>
          </p:nvPr>
        </p:nvGraphicFramePr>
        <p:xfrm>
          <a:off x="2430991" y="1439861"/>
          <a:ext cx="7574492" cy="482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303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91D1-BB67-450C-AF41-E65408CE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2924480-8D46-4BB1-A285-ABA5F818F7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0350038"/>
              </p:ext>
            </p:extLst>
          </p:nvPr>
        </p:nvGraphicFramePr>
        <p:xfrm>
          <a:off x="1646238" y="1439861"/>
          <a:ext cx="9143999" cy="487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408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E0635CD-F3E3-4131-B424-E0BC13FE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Azure: A Developer’s Perspective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B06F05-FA45-49F3-AA24-9BE1F68D4831}"/>
              </a:ext>
            </a:extLst>
          </p:cNvPr>
          <p:cNvGrpSpPr/>
          <p:nvPr/>
        </p:nvGrpSpPr>
        <p:grpSpPr>
          <a:xfrm>
            <a:off x="4720540" y="2377083"/>
            <a:ext cx="2793360" cy="2010742"/>
            <a:chOff x="3436883" y="2389036"/>
            <a:chExt cx="2794153" cy="20113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9DA220-10DF-4B7D-B50D-D4E123756C38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2227E4-A599-4F8C-BA9B-1DB446CF9154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41A806A-32DB-4C54-A541-A7E7C048CCD3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647D0F81-D96D-42AA-9826-D8F8EC32B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3" rIns="91388" bIns="45693" numCol="1" anchor="t" anchorCtr="0" compatLnSpc="1">
                <a:prstTxWarp prst="textNoShape">
                  <a:avLst/>
                </a:prstTxWarp>
              </a:bodyPr>
              <a:lstStyle/>
              <a:p>
                <a:pPr defTabSz="932101">
                  <a:defRPr/>
                </a:pPr>
                <a:endParaRPr lang="en-US" sz="180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954371-9113-4802-9782-734FFBF51F51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E881B38-A22D-44A2-AC68-2E417AA0F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097B874-E8BE-4ABD-8950-77896E843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2DFC27-65FA-4147-A3D6-1AED7A551D55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22C7AB7-9CAD-40AE-864F-9815974AEE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59E06CF-47A5-477B-B7B3-53BE91A30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8780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E0635CD-F3E3-4131-B424-E0BC13FE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Azure: A Developer’s Perspective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B06F05-FA45-49F3-AA24-9BE1F68D4831}"/>
              </a:ext>
            </a:extLst>
          </p:cNvPr>
          <p:cNvGrpSpPr/>
          <p:nvPr/>
        </p:nvGrpSpPr>
        <p:grpSpPr>
          <a:xfrm>
            <a:off x="6167688" y="2354425"/>
            <a:ext cx="2793360" cy="2010742"/>
            <a:chOff x="3436883" y="2389036"/>
            <a:chExt cx="2794153" cy="20113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9DA220-10DF-4B7D-B50D-D4E123756C38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2227E4-A599-4F8C-BA9B-1DB446CF9154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41A806A-32DB-4C54-A541-A7E7C048CCD3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647D0F81-D96D-42AA-9826-D8F8EC32B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3" rIns="91388" bIns="45693" numCol="1" anchor="t" anchorCtr="0" compatLnSpc="1">
                <a:prstTxWarp prst="textNoShape">
                  <a:avLst/>
                </a:prstTxWarp>
              </a:bodyPr>
              <a:lstStyle/>
              <a:p>
                <a:pPr defTabSz="932101">
                  <a:defRPr/>
                </a:pPr>
                <a:endParaRPr lang="en-US" sz="180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954371-9113-4802-9782-734FFBF51F51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E881B38-A22D-44A2-AC68-2E417AA0F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097B874-E8BE-4ABD-8950-77896E843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2DFC27-65FA-4147-A3D6-1AED7A551D55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22C7AB7-9CAD-40AE-864F-9815974AEE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59E06CF-47A5-477B-B7B3-53BE91A30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255247-37E8-4918-8908-C0479F4F5EF2}"/>
              </a:ext>
            </a:extLst>
          </p:cNvPr>
          <p:cNvGrpSpPr/>
          <p:nvPr/>
        </p:nvGrpSpPr>
        <p:grpSpPr>
          <a:xfrm>
            <a:off x="3323049" y="2354425"/>
            <a:ext cx="2793360" cy="2010742"/>
            <a:chOff x="6265951" y="2389036"/>
            <a:chExt cx="2794153" cy="20113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8B2790-566F-46DA-99A5-F70E112A2BAD}"/>
                </a:ext>
              </a:extLst>
            </p:cNvPr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78E300-39AE-43DF-AC13-0EBF559718BC}"/>
                </a:ext>
              </a:extLst>
            </p:cNvPr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27219AF-100D-41F8-9B8E-31FB3C44734C}"/>
                </a:ext>
              </a:extLst>
            </p:cNvPr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3CF74C-EAD6-4676-9C34-CABD3434C2F5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B3AC26-5FE7-443A-8AD4-3994667BF034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B17530-8D1D-46B1-8735-B98D870C0F06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0A17944A-C42E-4009-BF2E-E76778FECE70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Left Brace 21">
                <a:extLst>
                  <a:ext uri="{FF2B5EF4-FFF2-40B4-BE49-F238E27FC236}">
                    <a16:creationId xmlns:a16="http://schemas.microsoft.com/office/drawing/2014/main" id="{69DAF3A8-3C63-4BE9-9C57-61DCBE0F1625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23C4BBFE-6F39-4E47-B0ED-EF8CEC04A066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31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11C7-DC3B-4CAD-9486-A5B5BD5C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Azure: A Developer’s Perspective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CE55AA-DDF9-47D1-8E24-1E0880F1CAD4}"/>
              </a:ext>
            </a:extLst>
          </p:cNvPr>
          <p:cNvGrpSpPr/>
          <p:nvPr/>
        </p:nvGrpSpPr>
        <p:grpSpPr>
          <a:xfrm>
            <a:off x="4734337" y="2399646"/>
            <a:ext cx="2793360" cy="2010742"/>
            <a:chOff x="6265951" y="2389036"/>
            <a:chExt cx="2794153" cy="20113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87F9F6-7F15-4BC1-A084-C5448EC9F7B0}"/>
                </a:ext>
              </a:extLst>
            </p:cNvPr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239C19-C664-4B89-A500-BC8EE9B5121A}"/>
                </a:ext>
              </a:extLst>
            </p:cNvPr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8F888A-08E6-440C-B8F3-110F0B287C53}"/>
                </a:ext>
              </a:extLst>
            </p:cNvPr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9F3162-A3C8-4BA8-91EA-7EB4BAA2726C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6CC6AE4-1AEE-4E00-8BD3-DF39AE2DD2EF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255C6-81F8-46DB-97DC-03E4A2CCFE6C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>
                <a:extLst>
                  <a:ext uri="{FF2B5EF4-FFF2-40B4-BE49-F238E27FC236}">
                    <a16:creationId xmlns:a16="http://schemas.microsoft.com/office/drawing/2014/main" id="{CEE1E8AA-9576-4505-BEBE-23DB2A686E07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A5AEC3EB-4122-421D-A84D-33812C87DBC9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8CCC9ACB-4C34-4FF6-9934-3116720DB428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2279AF-0AF3-4CC9-9C66-A83F31FE3AFE}"/>
              </a:ext>
            </a:extLst>
          </p:cNvPr>
          <p:cNvGrpSpPr/>
          <p:nvPr/>
        </p:nvGrpSpPr>
        <p:grpSpPr>
          <a:xfrm>
            <a:off x="1883805" y="2399646"/>
            <a:ext cx="2793360" cy="2010742"/>
            <a:chOff x="9093048" y="2389036"/>
            <a:chExt cx="2794153" cy="20113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CE9270-9EF8-4FBE-8806-12EA7C9222CA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  <a:endPara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94C3BF-E628-4F9E-9551-DA72B3D145AF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16" name="Picture 14" descr="Image result for azure event grid">
              <a:extLst>
                <a:ext uri="{FF2B5EF4-FFF2-40B4-BE49-F238E27FC236}">
                  <a16:creationId xmlns:a16="http://schemas.microsoft.com/office/drawing/2014/main" id="{9145B429-F6DE-4935-A409-07E796327D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504155-E10D-4EAD-8A27-4B8AE0C61C1D}"/>
              </a:ext>
            </a:extLst>
          </p:cNvPr>
          <p:cNvGrpSpPr/>
          <p:nvPr/>
        </p:nvGrpSpPr>
        <p:grpSpPr>
          <a:xfrm>
            <a:off x="7584871" y="2399646"/>
            <a:ext cx="2793360" cy="2010742"/>
            <a:chOff x="3436883" y="2389036"/>
            <a:chExt cx="2794153" cy="20113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DE1214-68A8-447A-BE29-FD312D915C7B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59C1B8-AD30-4786-A114-B88892011849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B88FC4-006B-4946-B1CB-4B02A28B5B13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42D2EE24-2592-4DEF-B6F1-8752AB9D0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3" rIns="91388" bIns="45693" numCol="1" anchor="t" anchorCtr="0" compatLnSpc="1">
                <a:prstTxWarp prst="textNoShape">
                  <a:avLst/>
                </a:prstTxWarp>
              </a:bodyPr>
              <a:lstStyle/>
              <a:p>
                <a:pPr defTabSz="932101">
                  <a:defRPr/>
                </a:pPr>
                <a:endParaRPr lang="en-US" sz="180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8BF087D-225F-4EAB-9993-807D0911FBAB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57BBF543-11FE-4B78-9333-C6D9F766F5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2232D600-E891-4FFF-A75A-8D0F28DA86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50AFDD-DA7D-4713-A125-5E6B1BC8979F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672C92C-AAE4-4E7B-9775-EC6691D6C5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016FBFF-B4DD-4BE9-8147-53DAF9376B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6077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E0635CD-F3E3-4131-B424-E0BC13FE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Azure: A Developer’s Perspective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E0B528-84CA-4ED5-BAFE-1959AF3FBA32}"/>
              </a:ext>
            </a:extLst>
          </p:cNvPr>
          <p:cNvSpPr/>
          <p:nvPr/>
        </p:nvSpPr>
        <p:spPr bwMode="auto">
          <a:xfrm>
            <a:off x="1799264" y="1582873"/>
            <a:ext cx="8635912" cy="4787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8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chemeClr val="accent6"/>
                </a:soli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7F0D13-C4BD-4727-B074-E0A61CD1E67B}"/>
              </a:ext>
            </a:extLst>
          </p:cNvPr>
          <p:cNvGrpSpPr/>
          <p:nvPr/>
        </p:nvGrpSpPr>
        <p:grpSpPr>
          <a:xfrm>
            <a:off x="4734337" y="2399646"/>
            <a:ext cx="2793360" cy="2010742"/>
            <a:chOff x="6265951" y="2389036"/>
            <a:chExt cx="2794153" cy="201131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642A87-6373-4936-8A2D-A1FD91B33394}"/>
                </a:ext>
              </a:extLst>
            </p:cNvPr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D21D4C-D555-45BB-8610-578BFFE4D05A}"/>
                </a:ext>
              </a:extLst>
            </p:cNvPr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B4248D3-459E-4E9F-B193-4EDC1CC663FA}"/>
                </a:ext>
              </a:extLst>
            </p:cNvPr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B05F16-D94F-4BC7-82FE-7E77BE2B6D33}"/>
                  </a:ext>
                </a:extLst>
              </p:cNvPr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B874B11-4642-4DDB-9B15-3CCF51F8035D}"/>
                  </a:ext>
                </a:extLst>
              </p:cNvPr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4A5171-DA25-43F4-8159-2DA244709804}"/>
                  </a:ext>
                </a:extLst>
              </p:cNvPr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Left Brace 37">
                <a:extLst>
                  <a:ext uri="{FF2B5EF4-FFF2-40B4-BE49-F238E27FC236}">
                    <a16:creationId xmlns:a16="http://schemas.microsoft.com/office/drawing/2014/main" id="{4E6E1B66-898C-44C9-8B6D-6A5DACFE6D19}"/>
                  </a:ext>
                </a:extLst>
              </p:cNvPr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9" name="Left Brace 38">
                <a:extLst>
                  <a:ext uri="{FF2B5EF4-FFF2-40B4-BE49-F238E27FC236}">
                    <a16:creationId xmlns:a16="http://schemas.microsoft.com/office/drawing/2014/main" id="{3F0B07D0-42DD-4F57-9BF9-522B86E97701}"/>
                  </a:ext>
                </a:extLst>
              </p:cNvPr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662845AD-EB82-466C-9205-D423BE079874}"/>
                  </a:ext>
                </a:extLst>
              </p:cNvPr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0E15CF-780A-4F4D-BC36-EC66AFAB317D}"/>
              </a:ext>
            </a:extLst>
          </p:cNvPr>
          <p:cNvGrpSpPr/>
          <p:nvPr/>
        </p:nvGrpSpPr>
        <p:grpSpPr>
          <a:xfrm>
            <a:off x="1896026" y="5127498"/>
            <a:ext cx="8447920" cy="1137197"/>
            <a:chOff x="3436883" y="5127960"/>
            <a:chExt cx="8450318" cy="113751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7DB582-E2CB-4FDD-9834-6E76CDF87247}"/>
                </a:ext>
              </a:extLst>
            </p:cNvPr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18AE885-A6FF-452F-A276-F93541048B69}"/>
                </a:ext>
              </a:extLst>
            </p:cNvPr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B98310-9574-4251-9A7E-9E56FE8C6B31}"/>
                </a:ext>
              </a:extLst>
            </p:cNvPr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68E7D0-9786-4134-894C-8375E7D7337B}"/>
                </a:ext>
              </a:extLst>
            </p:cNvPr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B08EA95-AEC9-4354-B44C-05A45884D19C}"/>
                </a:ext>
              </a:extLst>
            </p:cNvPr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73CDE7-1814-42C2-8016-A08897C6277C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8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1E38B4F9-F88C-4C26-953E-86C853E57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hlinkClick r:id="rId6"/>
              <a:extLst>
                <a:ext uri="{FF2B5EF4-FFF2-40B4-BE49-F238E27FC236}">
                  <a16:creationId xmlns:a16="http://schemas.microsoft.com/office/drawing/2014/main" id="{E32EC35B-693A-4773-8816-DA866653A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50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66ADD3B0-1264-48BD-A116-1F4BDCD87D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C8A35FC1-EC35-49AD-8B3F-7B83624566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612940F0-90BD-4C3E-BE1F-42023C6D9E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623CF9B2-A8F5-4F2A-8682-46CC51D37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68046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DFECEE-1F4F-42FB-AB7C-6AF579F485E8}"/>
              </a:ext>
            </a:extLst>
          </p:cNvPr>
          <p:cNvGrpSpPr/>
          <p:nvPr/>
        </p:nvGrpSpPr>
        <p:grpSpPr>
          <a:xfrm>
            <a:off x="1883805" y="2399646"/>
            <a:ext cx="2793360" cy="2010742"/>
            <a:chOff x="9093048" y="2389036"/>
            <a:chExt cx="2794153" cy="201131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E08A4AD-3BCA-4F87-8D8F-5D486B7569ED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  <a:endPara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DBB6CA9-0D6F-4399-8F3C-8E7B55A31A8B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57" name="Picture 14" descr="Image result for azure event grid">
              <a:extLst>
                <a:ext uri="{FF2B5EF4-FFF2-40B4-BE49-F238E27FC236}">
                  <a16:creationId xmlns:a16="http://schemas.microsoft.com/office/drawing/2014/main" id="{78E6CB04-0DC0-401C-8C25-7DBA2EB0D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B06F05-FA45-49F3-AA24-9BE1F68D4831}"/>
              </a:ext>
            </a:extLst>
          </p:cNvPr>
          <p:cNvGrpSpPr/>
          <p:nvPr/>
        </p:nvGrpSpPr>
        <p:grpSpPr>
          <a:xfrm>
            <a:off x="7584871" y="2399646"/>
            <a:ext cx="2793360" cy="2010742"/>
            <a:chOff x="3436883" y="2389036"/>
            <a:chExt cx="2794153" cy="20113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9DA220-10DF-4B7D-B50D-D4E123756C38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2227E4-A599-4F8C-BA9B-1DB446CF9154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41A806A-32DB-4C54-A541-A7E7C048CCD3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647D0F81-D96D-42AA-9826-D8F8EC32B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3" rIns="91388" bIns="45693" numCol="1" anchor="t" anchorCtr="0" compatLnSpc="1">
                <a:prstTxWarp prst="textNoShape">
                  <a:avLst/>
                </a:prstTxWarp>
              </a:bodyPr>
              <a:lstStyle/>
              <a:p>
                <a:pPr defTabSz="932101">
                  <a:defRPr/>
                </a:pPr>
                <a:endParaRPr lang="en-US" sz="180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954371-9113-4802-9782-734FFBF51F51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E881B38-A22D-44A2-AC68-2E417AA0F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097B874-E8BE-4ABD-8950-77896E843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D2DFC27-65FA-4147-A3D6-1AED7A551D55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22C7AB7-9CAD-40AE-864F-9815974AEE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59E06CF-47A5-477B-B7B3-53BE91A305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09201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Azure: A Developer’s Perspective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3340911" y="1582873"/>
            <a:ext cx="8635912" cy="4787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274203" rIns="182776" bIns="1462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8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chemeClr val="accent6"/>
                </a:solidFill>
                <a:latin typeface="Segoe UI"/>
                <a:cs typeface="Segoe UI" pitchFamily="34" charset="0"/>
              </a:rPr>
              <a:t>Platform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5652AA-13F9-4707-A9C6-B55726FC4687}"/>
              </a:ext>
            </a:extLst>
          </p:cNvPr>
          <p:cNvGrpSpPr/>
          <p:nvPr/>
        </p:nvGrpSpPr>
        <p:grpSpPr>
          <a:xfrm>
            <a:off x="6275984" y="2399646"/>
            <a:ext cx="2793360" cy="2010742"/>
            <a:chOff x="6265951" y="2389036"/>
            <a:chExt cx="2794153" cy="2011312"/>
          </a:xfrm>
        </p:grpSpPr>
        <p:sp>
          <p:nvSpPr>
            <p:cNvPr id="58" name="Rectangle 57"/>
            <p:cNvSpPr/>
            <p:nvPr/>
          </p:nvSpPr>
          <p:spPr bwMode="auto">
            <a:xfrm>
              <a:off x="6265951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Logic Apps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6265951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Design workflows and orchestrate processes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478718" y="2558746"/>
              <a:ext cx="499172" cy="273354"/>
              <a:chOff x="7712710" y="2866532"/>
              <a:chExt cx="900970" cy="493385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76" tIns="146221" rIns="182776" bIns="14622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88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Left Brace 9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101">
                  <a:defRPr/>
                </a:pPr>
                <a:endParaRPr lang="en-US" sz="1801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77C0AF-F903-4B2A-9EA2-90E264AA40EA}"/>
              </a:ext>
            </a:extLst>
          </p:cNvPr>
          <p:cNvGrpSpPr/>
          <p:nvPr/>
        </p:nvGrpSpPr>
        <p:grpSpPr>
          <a:xfrm>
            <a:off x="3437673" y="4947978"/>
            <a:ext cx="8447920" cy="1216284"/>
            <a:chOff x="3436883" y="5127960"/>
            <a:chExt cx="8450318" cy="113751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11937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436883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85750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698750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278128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D5E2BC-A87B-4F7C-9EF9-0B3E30EDCC8F}"/>
                </a:ext>
              </a:extLst>
            </p:cNvPr>
            <p:cNvSpPr/>
            <p:nvPr/>
          </p:nvSpPr>
          <p:spPr bwMode="auto">
            <a:xfrm>
              <a:off x="10539995" y="5127960"/>
              <a:ext cx="1347206" cy="11375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21" rIns="0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26" name="Picture 2" descr="Image result for azure cosmos db icon">
              <a:hlinkClick r:id="rId3"/>
              <a:extLst>
                <a:ext uri="{FF2B5EF4-FFF2-40B4-BE49-F238E27FC236}">
                  <a16:creationId xmlns:a16="http://schemas.microsoft.com/office/drawing/2014/main" id="{B4E57D9A-AA17-47D4-935A-F80D2339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188" y="5693275"/>
              <a:ext cx="813697" cy="427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22D9BFE9-5A8F-4B96-A733-55D9CDA48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286142" y="5693275"/>
              <a:ext cx="489932" cy="424740"/>
            </a:xfrm>
            <a:prstGeom prst="rect">
              <a:avLst/>
            </a:prstGeom>
          </p:spPr>
        </p:pic>
        <p:pic>
          <p:nvPicPr>
            <p:cNvPr id="32" name="Picture 6" descr="Related image">
              <a:hlinkClick r:id="rId8"/>
              <a:extLst>
                <a:ext uri="{FF2B5EF4-FFF2-40B4-BE49-F238E27FC236}">
                  <a16:creationId xmlns:a16="http://schemas.microsoft.com/office/drawing/2014/main" id="{C3312916-C0B8-4839-85BB-62C440F3BA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49" b="15314"/>
            <a:stretch/>
          </p:blipFill>
          <p:spPr bwMode="auto">
            <a:xfrm>
              <a:off x="10930653" y="5717087"/>
              <a:ext cx="565889" cy="389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azure stream analytics icon">
              <a:hlinkClick r:id="rId10"/>
              <a:extLst>
                <a:ext uri="{FF2B5EF4-FFF2-40B4-BE49-F238E27FC236}">
                  <a16:creationId xmlns:a16="http://schemas.microsoft.com/office/drawing/2014/main" id="{FF9A9356-9504-45FE-853D-229892799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8" b="7991"/>
            <a:stretch/>
          </p:blipFill>
          <p:spPr bwMode="auto">
            <a:xfrm>
              <a:off x="9519094" y="5669423"/>
              <a:ext cx="547763" cy="46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azure IoT icon">
              <a:hlinkClick r:id="rId12"/>
              <a:extLst>
                <a:ext uri="{FF2B5EF4-FFF2-40B4-BE49-F238E27FC236}">
                  <a16:creationId xmlns:a16="http://schemas.microsoft.com/office/drawing/2014/main" id="{DF1903EA-0F53-405C-BD61-E1383F067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8" r="23306"/>
            <a:stretch/>
          </p:blipFill>
          <p:spPr bwMode="auto">
            <a:xfrm>
              <a:off x="8165636" y="5699174"/>
              <a:ext cx="413434" cy="40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zure active directory icon">
              <a:hlinkClick r:id="rId14"/>
              <a:extLst>
                <a:ext uri="{FF2B5EF4-FFF2-40B4-BE49-F238E27FC236}">
                  <a16:creationId xmlns:a16="http://schemas.microsoft.com/office/drawing/2014/main" id="{AD844650-CF5F-47A0-93CA-0DACD0DD3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046" y="5680462"/>
              <a:ext cx="453369" cy="45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C07370-93F9-4248-84DE-5EDFA8FEBCB5}"/>
              </a:ext>
            </a:extLst>
          </p:cNvPr>
          <p:cNvGrpSpPr/>
          <p:nvPr/>
        </p:nvGrpSpPr>
        <p:grpSpPr>
          <a:xfrm>
            <a:off x="467390" y="1582873"/>
            <a:ext cx="2638675" cy="4787675"/>
            <a:chOff x="465758" y="1582329"/>
            <a:chExt cx="2639424" cy="4789034"/>
          </a:xfrm>
        </p:grpSpPr>
        <p:sp>
          <p:nvSpPr>
            <p:cNvPr id="123" name="Rectangle 122"/>
            <p:cNvSpPr/>
            <p:nvPr/>
          </p:nvSpPr>
          <p:spPr bwMode="auto">
            <a:xfrm>
              <a:off x="465758" y="1582329"/>
              <a:ext cx="2639424" cy="47890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76" tIns="274203" rIns="182776" bIns="1462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chemeClr val="accent6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Development</a:t>
              </a: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00126" y="3946199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610" tIns="146221" rIns="182776" bIns="146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kern="0" dirty="0">
                  <a:solidFill>
                    <a:schemeClr val="accent5"/>
                  </a:solidFill>
                  <a:latin typeface="Segoe UI"/>
                  <a:cs typeface="Segoe UI" pitchFamily="34" charset="0"/>
                </a:rPr>
                <a:t>Local Development</a:t>
              </a: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0126" y="4726362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610" tIns="146221" rIns="182776" bIns="146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kern="0" dirty="0">
                  <a:solidFill>
                    <a:schemeClr val="accent5"/>
                  </a:solidFill>
                  <a:latin typeface="Segoe UI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00126" y="2389033"/>
              <a:ext cx="2370688" cy="75515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610" tIns="146221" rIns="182776" bIns="146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kern="0" dirty="0">
                  <a:solidFill>
                    <a:schemeClr val="accent5"/>
                  </a:solidFill>
                  <a:latin typeface="Segoe UI"/>
                  <a:cs typeface="Segoe UI" pitchFamily="34" charset="0"/>
                </a:rPr>
                <a:t>IDE support</a:t>
              </a: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600126" y="3168448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610" tIns="146221" rIns="182776" bIns="146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kern="0" dirty="0">
                  <a:solidFill>
                    <a:schemeClr val="accent5"/>
                  </a:solidFill>
                  <a:latin typeface="Segoe UI"/>
                  <a:cs typeface="Segoe UI" pitchFamily="34" charset="0"/>
                </a:rPr>
                <a:t>Integrated DevOps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E6D62AC-4DD7-48DB-85B1-19777ED47C42}"/>
                </a:ext>
              </a:extLst>
            </p:cNvPr>
            <p:cNvSpPr/>
            <p:nvPr/>
          </p:nvSpPr>
          <p:spPr bwMode="auto">
            <a:xfrm>
              <a:off x="600126" y="5506525"/>
              <a:ext cx="2367959" cy="758954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22610" tIns="146221" rIns="182776" bIns="146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8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98" kern="0" dirty="0">
                  <a:solidFill>
                    <a:schemeClr val="accent5"/>
                  </a:solidFill>
                  <a:latin typeface="Segoe UI"/>
                  <a:cs typeface="Segoe UI" pitchFamily="34" charset="0"/>
                </a:rPr>
                <a:t>Visual Debug History</a:t>
              </a:r>
            </a:p>
          </p:txBody>
        </p:sp>
        <p:sp>
          <p:nvSpPr>
            <p:cNvPr id="67" name="Freeform 33"/>
            <p:cNvSpPr>
              <a:spLocks noEditPoints="1"/>
            </p:cNvSpPr>
            <p:nvPr/>
          </p:nvSpPr>
          <p:spPr bwMode="auto">
            <a:xfrm>
              <a:off x="827890" y="4159770"/>
              <a:ext cx="367950" cy="331812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88" tIns="45693" rIns="91388" bIns="45693" numCol="1" anchor="t" anchorCtr="0" compatLnSpc="1">
              <a:prstTxWarp prst="textNoShape">
                <a:avLst/>
              </a:prstTxWarp>
            </a:bodyPr>
            <a:lstStyle/>
            <a:p>
              <a:pPr defTabSz="932101">
                <a:defRPr/>
              </a:pPr>
              <a:endParaRPr lang="en-US" sz="1801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41"/>
            <p:cNvSpPr>
              <a:spLocks noEditPoints="1"/>
            </p:cNvSpPr>
            <p:nvPr/>
          </p:nvSpPr>
          <p:spPr bwMode="auto">
            <a:xfrm>
              <a:off x="805385" y="4880352"/>
              <a:ext cx="412961" cy="441433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388" tIns="45693" rIns="91388" bIns="45693" numCol="1" anchor="t" anchorCtr="0" compatLnSpc="1">
              <a:prstTxWarp prst="textNoShape">
                <a:avLst/>
              </a:prstTxWarp>
            </a:bodyPr>
            <a:lstStyle/>
            <a:p>
              <a:pPr defTabSz="932101">
                <a:defRPr/>
              </a:pPr>
              <a:endParaRPr lang="en-US" sz="1801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arrow_5">
              <a:extLst>
                <a:ext uri="{FF2B5EF4-FFF2-40B4-BE49-F238E27FC236}">
                  <a16:creationId xmlns:a16="http://schemas.microsoft.com/office/drawing/2014/main" id="{8C45ED02-1047-45CD-93DC-750BEE1004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9720" y="3362315"/>
              <a:ext cx="364291" cy="365760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932502">
                <a:defRPr/>
              </a:pPr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75" name="Eye">
              <a:extLst>
                <a:ext uri="{FF2B5EF4-FFF2-40B4-BE49-F238E27FC236}">
                  <a16:creationId xmlns:a16="http://schemas.microsoft.com/office/drawing/2014/main" id="{A345FAC2-D06D-47B9-A9D6-D14DFA1C23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6125" y="5787804"/>
              <a:ext cx="411480" cy="227186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defTabSz="932502">
                <a:defRPr/>
              </a:pPr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25196E-D5E4-49A3-B071-864CAAE3863B}"/>
              </a:ext>
            </a:extLst>
          </p:cNvPr>
          <p:cNvGrpSpPr/>
          <p:nvPr/>
        </p:nvGrpSpPr>
        <p:grpSpPr>
          <a:xfrm>
            <a:off x="3425452" y="2399646"/>
            <a:ext cx="2793360" cy="2010742"/>
            <a:chOff x="9093048" y="2389036"/>
            <a:chExt cx="2794153" cy="201131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D0958A-B3E2-4B04-A24E-33B887D9AC76}"/>
                </a:ext>
              </a:extLst>
            </p:cNvPr>
            <p:cNvSpPr/>
            <p:nvPr/>
          </p:nvSpPr>
          <p:spPr bwMode="auto">
            <a:xfrm>
              <a:off x="9093048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Event Grid</a:t>
              </a:r>
              <a:endPara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09763F7-6821-40B0-B7AC-FDDC68810CC6}"/>
                </a:ext>
              </a:extLst>
            </p:cNvPr>
            <p:cNvSpPr/>
            <p:nvPr/>
          </p:nvSpPr>
          <p:spPr bwMode="auto">
            <a:xfrm>
              <a:off x="9093048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Manage all events that can trigger code or logic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pic>
          <p:nvPicPr>
            <p:cNvPr id="77" name="Picture 14" descr="Image result for azure event grid">
              <a:extLst>
                <a:ext uri="{FF2B5EF4-FFF2-40B4-BE49-F238E27FC236}">
                  <a16:creationId xmlns:a16="http://schemas.microsoft.com/office/drawing/2014/main" id="{D6F6B0FD-D471-4D02-A6BD-65748B515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8516" y="2520115"/>
              <a:ext cx="656699" cy="344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9126518" y="2399646"/>
            <a:ext cx="2793360" cy="2010742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33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7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4" rIns="186468" bIns="14917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357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ea typeface="Times New Roman" panose="02020603050405020304" pitchFamily="18" charset="0"/>
                </a:rPr>
                <a:t>Execute your code based on events you specify</a:t>
              </a:r>
              <a:endParaRPr lang="en-US" sz="1599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Calibri" panose="020F0502020204030204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388" tIns="45693" rIns="91388" bIns="45693" numCol="1" anchor="t" anchorCtr="0" compatLnSpc="1">
                <a:prstTxWarp prst="textNoShape">
                  <a:avLst/>
                </a:prstTxWarp>
              </a:bodyPr>
              <a:lstStyle/>
              <a:p>
                <a:pPr defTabSz="932101">
                  <a:defRPr/>
                </a:pPr>
                <a:endParaRPr lang="en-US" sz="180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0AC1D3-474F-4011-81B6-37AA42B337CA}"/>
              </a:ext>
            </a:extLst>
          </p:cNvPr>
          <p:cNvSpPr txBox="1"/>
          <p:nvPr/>
        </p:nvSpPr>
        <p:spPr>
          <a:xfrm>
            <a:off x="626435" y="2434913"/>
            <a:ext cx="896668" cy="6278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111717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94B57-9754-44B4-8DE8-C8112BEB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179058"/>
          </a:xfrm>
        </p:spPr>
        <p:txBody>
          <a:bodyPr/>
          <a:lstStyle/>
          <a:p>
            <a:r>
              <a:rPr lang="en-US" dirty="0"/>
              <a:t>Meet the Instructors</a:t>
            </a:r>
          </a:p>
        </p:txBody>
      </p:sp>
    </p:spTree>
    <p:extLst>
      <p:ext uri="{BB962C8B-B14F-4D97-AF65-F5344CB8AC3E}">
        <p14:creationId xmlns:p14="http://schemas.microsoft.com/office/powerpoint/2010/main" val="294595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88BF-7FC7-4ACD-9F42-F09C8780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DOCS.COM – Your Starting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71FA5-939D-416C-B136-6AEC165A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1" y="2201862"/>
            <a:ext cx="1117647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4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88BF-7FC7-4ACD-9F42-F09C8780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DOCS.COM – Your Starting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955F1-BBF4-4ABA-B2D8-DFE7A81E2A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120854"/>
          </a:xfrm>
        </p:spPr>
        <p:txBody>
          <a:bodyPr/>
          <a:lstStyle/>
          <a:p>
            <a:r>
              <a:rPr lang="en-US" dirty="0"/>
              <a:t>All open source on GitHub</a:t>
            </a:r>
          </a:p>
          <a:p>
            <a:r>
              <a:rPr lang="en-US" dirty="0"/>
              <a:t>You can provide feedback directly from the page</a:t>
            </a:r>
          </a:p>
          <a:p>
            <a:r>
              <a:rPr lang="en-US" dirty="0"/>
              <a:t>Pull Requests to improve documentation</a:t>
            </a:r>
          </a:p>
          <a:p>
            <a:r>
              <a:rPr lang="en-US" dirty="0"/>
              <a:t>One of the largest open source projects on GitHub!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1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88BF-7FC7-4ACD-9F42-F09C8780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Docs.Microsoft.com/Azure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FD5554-0F9D-46C7-97C7-AA8A4D40CAD9}"/>
              </a:ext>
            </a:extLst>
          </p:cNvPr>
          <p:cNvGraphicFramePr/>
          <p:nvPr/>
        </p:nvGraphicFramePr>
        <p:xfrm>
          <a:off x="808037" y="1365249"/>
          <a:ext cx="10820400" cy="5180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224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87C33-291F-45EF-95DE-B370FF2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3176254"/>
          </a:xfrm>
        </p:spPr>
        <p:txBody>
          <a:bodyPr/>
          <a:lstStyle/>
          <a:p>
            <a:r>
              <a:rPr lang="en-US" dirty="0"/>
              <a:t>Lab:</a:t>
            </a:r>
            <a:br>
              <a:rPr lang="en-US" dirty="0"/>
            </a:br>
            <a:r>
              <a:rPr lang="en-US" dirty="0"/>
              <a:t>Hands-on docs!</a:t>
            </a:r>
          </a:p>
        </p:txBody>
      </p:sp>
    </p:spTree>
    <p:extLst>
      <p:ext uri="{BB962C8B-B14F-4D97-AF65-F5344CB8AC3E}">
        <p14:creationId xmlns:p14="http://schemas.microsoft.com/office/powerpoint/2010/main" val="317380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FD0B47-B3F7-4F5B-BC68-B404D96D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Azure Pricing Calculator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0DB88-CB2E-4268-8847-A990BA3F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371" y="1439862"/>
            <a:ext cx="7193733" cy="47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3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87C33-291F-45EF-95DE-B370FF2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179058"/>
          </a:xfrm>
        </p:spPr>
        <p:txBody>
          <a:bodyPr/>
          <a:lstStyle/>
          <a:p>
            <a:r>
              <a:rPr lang="en-US" dirty="0"/>
              <a:t>Lab:</a:t>
            </a:r>
            <a:br>
              <a:rPr lang="en-US" dirty="0"/>
            </a:br>
            <a:r>
              <a:rPr lang="en-US" dirty="0"/>
              <a:t>Price it!</a:t>
            </a:r>
          </a:p>
        </p:txBody>
      </p:sp>
    </p:spTree>
    <p:extLst>
      <p:ext uri="{BB962C8B-B14F-4D97-AF65-F5344CB8AC3E}">
        <p14:creationId xmlns:p14="http://schemas.microsoft.com/office/powerpoint/2010/main" val="26057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1EFD85-1FB7-4C5E-992C-05261B47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Azure Portal</a:t>
            </a:r>
          </a:p>
        </p:txBody>
      </p:sp>
    </p:spTree>
    <p:extLst>
      <p:ext uri="{BB962C8B-B14F-4D97-AF65-F5344CB8AC3E}">
        <p14:creationId xmlns:p14="http://schemas.microsoft.com/office/powerpoint/2010/main" val="80142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87C33-291F-45EF-95DE-B370FF2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3176254"/>
          </a:xfrm>
        </p:spPr>
        <p:txBody>
          <a:bodyPr/>
          <a:lstStyle/>
          <a:p>
            <a:r>
              <a:rPr lang="en-US" dirty="0"/>
              <a:t>Lab:</a:t>
            </a:r>
            <a:br>
              <a:rPr lang="en-US" dirty="0"/>
            </a:br>
            <a:r>
              <a:rPr lang="en-US" dirty="0"/>
              <a:t>Dashing Groups</a:t>
            </a:r>
          </a:p>
        </p:txBody>
      </p:sp>
    </p:spTree>
    <p:extLst>
      <p:ext uri="{BB962C8B-B14F-4D97-AF65-F5344CB8AC3E}">
        <p14:creationId xmlns:p14="http://schemas.microsoft.com/office/powerpoint/2010/main" val="355659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1EFD85-1FB7-4C5E-992C-05261B47A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4173450"/>
          </a:xfrm>
        </p:spPr>
        <p:txBody>
          <a:bodyPr/>
          <a:lstStyle/>
          <a:p>
            <a:r>
              <a:rPr lang="en-US" dirty="0"/>
              <a:t>Introducing the Azure Cloud Shell and CLI</a:t>
            </a:r>
          </a:p>
        </p:txBody>
      </p:sp>
    </p:spTree>
    <p:extLst>
      <p:ext uri="{BB962C8B-B14F-4D97-AF65-F5344CB8AC3E}">
        <p14:creationId xmlns:p14="http://schemas.microsoft.com/office/powerpoint/2010/main" val="289870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87C33-291F-45EF-95DE-B370FF26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3176254"/>
          </a:xfrm>
        </p:spPr>
        <p:txBody>
          <a:bodyPr/>
          <a:lstStyle/>
          <a:p>
            <a:r>
              <a:rPr lang="en-US" dirty="0"/>
              <a:t>Lab:</a:t>
            </a:r>
            <a:br>
              <a:rPr lang="en-US" dirty="0"/>
            </a:br>
            <a:r>
              <a:rPr lang="en-US" dirty="0"/>
              <a:t>Command and Conquer</a:t>
            </a:r>
          </a:p>
        </p:txBody>
      </p:sp>
    </p:spTree>
    <p:extLst>
      <p:ext uri="{BB962C8B-B14F-4D97-AF65-F5344CB8AC3E}">
        <p14:creationId xmlns:p14="http://schemas.microsoft.com/office/powerpoint/2010/main" val="193638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3" y="5325803"/>
            <a:ext cx="12434711" cy="16682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910323" y="1719516"/>
            <a:ext cx="4723730" cy="61211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Anthony Chu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34" y="1469070"/>
            <a:ext cx="2456414" cy="2456414"/>
          </a:xfrm>
          <a:prstGeom prst="ellipse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5037307" y="2285492"/>
            <a:ext cx="4444368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7254" y="5550620"/>
            <a:ext cx="10584078" cy="1352361"/>
            <a:chOff x="436434" y="5543282"/>
            <a:chExt cx="10585579" cy="1352552"/>
          </a:xfrm>
        </p:grpSpPr>
        <p:sp>
          <p:nvSpPr>
            <p:cNvPr id="7" name="Content Placeholder 4"/>
            <p:cNvSpPr txBox="1">
              <a:spLocks/>
            </p:cNvSpPr>
            <p:nvPr/>
          </p:nvSpPr>
          <p:spPr>
            <a:xfrm>
              <a:off x="752475" y="5543282"/>
              <a:ext cx="10269538" cy="1352552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400"/>
                </a:spcBef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https://anthonychu.ca/</a:t>
              </a: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@</a:t>
              </a:r>
              <a:r>
                <a:rPr lang="en-US" sz="2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nthonyChu</a:t>
              </a:r>
              <a:endParaRPr 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Anthony.Chu@microsoft.com</a:t>
              </a:r>
              <a:endParaRPr 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black">
            <a:xfrm>
              <a:off x="436434" y="6107801"/>
              <a:ext cx="295463" cy="223836"/>
            </a:xfrm>
            <a:custGeom>
              <a:avLst/>
              <a:gdLst>
                <a:gd name="T0" fmla="*/ 167 w 346"/>
                <a:gd name="T1" fmla="*/ 92 h 261"/>
                <a:gd name="T2" fmla="*/ 207 w 346"/>
                <a:gd name="T3" fmla="*/ 19 h 261"/>
                <a:gd name="T4" fmla="*/ 218 w 346"/>
                <a:gd name="T5" fmla="*/ 16 h 261"/>
                <a:gd name="T6" fmla="*/ 229 w 346"/>
                <a:gd name="T7" fmla="*/ 9 h 261"/>
                <a:gd name="T8" fmla="*/ 233 w 346"/>
                <a:gd name="T9" fmla="*/ 15 h 261"/>
                <a:gd name="T10" fmla="*/ 230 w 346"/>
                <a:gd name="T11" fmla="*/ 27 h 261"/>
                <a:gd name="T12" fmla="*/ 303 w 346"/>
                <a:gd name="T13" fmla="*/ 89 h 261"/>
                <a:gd name="T14" fmla="*/ 308 w 346"/>
                <a:gd name="T15" fmla="*/ 95 h 261"/>
                <a:gd name="T16" fmla="*/ 345 w 346"/>
                <a:gd name="T17" fmla="*/ 93 h 261"/>
                <a:gd name="T18" fmla="*/ 314 w 346"/>
                <a:gd name="T19" fmla="*/ 111 h 261"/>
                <a:gd name="T20" fmla="*/ 314 w 346"/>
                <a:gd name="T21" fmla="*/ 114 h 261"/>
                <a:gd name="T22" fmla="*/ 346 w 346"/>
                <a:gd name="T23" fmla="*/ 116 h 261"/>
                <a:gd name="T24" fmla="*/ 306 w 346"/>
                <a:gd name="T25" fmla="*/ 132 h 261"/>
                <a:gd name="T26" fmla="*/ 238 w 346"/>
                <a:gd name="T27" fmla="*/ 219 h 261"/>
                <a:gd name="T28" fmla="*/ 0 w 346"/>
                <a:gd name="T29" fmla="*/ 178 h 261"/>
                <a:gd name="T30" fmla="*/ 128 w 346"/>
                <a:gd name="T31" fmla="*/ 173 h 261"/>
                <a:gd name="T32" fmla="*/ 116 w 346"/>
                <a:gd name="T33" fmla="*/ 143 h 261"/>
                <a:gd name="T34" fmla="*/ 77 w 346"/>
                <a:gd name="T35" fmla="*/ 126 h 261"/>
                <a:gd name="T36" fmla="*/ 79 w 346"/>
                <a:gd name="T37" fmla="*/ 118 h 261"/>
                <a:gd name="T38" fmla="*/ 97 w 346"/>
                <a:gd name="T39" fmla="*/ 113 h 261"/>
                <a:gd name="T40" fmla="*/ 61 w 346"/>
                <a:gd name="T41" fmla="*/ 82 h 261"/>
                <a:gd name="T42" fmla="*/ 64 w 346"/>
                <a:gd name="T43" fmla="*/ 77 h 261"/>
                <a:gd name="T44" fmla="*/ 80 w 346"/>
                <a:gd name="T45" fmla="*/ 75 h 261"/>
                <a:gd name="T46" fmla="*/ 52 w 346"/>
                <a:gd name="T47" fmla="*/ 40 h 261"/>
                <a:gd name="T48" fmla="*/ 61 w 346"/>
                <a:gd name="T49" fmla="*/ 35 h 261"/>
                <a:gd name="T50" fmla="*/ 167 w 346"/>
                <a:gd name="T51" fmla="*/ 9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261">
                  <a:moveTo>
                    <a:pt x="167" y="92"/>
                  </a:moveTo>
                  <a:cubicBezTo>
                    <a:pt x="178" y="57"/>
                    <a:pt x="192" y="35"/>
                    <a:pt x="207" y="19"/>
                  </a:cubicBezTo>
                  <a:cubicBezTo>
                    <a:pt x="219" y="7"/>
                    <a:pt x="225" y="3"/>
                    <a:pt x="218" y="16"/>
                  </a:cubicBezTo>
                  <a:cubicBezTo>
                    <a:pt x="221" y="14"/>
                    <a:pt x="225" y="10"/>
                    <a:pt x="229" y="9"/>
                  </a:cubicBezTo>
                  <a:cubicBezTo>
                    <a:pt x="248" y="0"/>
                    <a:pt x="246" y="7"/>
                    <a:pt x="233" y="15"/>
                  </a:cubicBezTo>
                  <a:cubicBezTo>
                    <a:pt x="269" y="3"/>
                    <a:pt x="268" y="19"/>
                    <a:pt x="230" y="27"/>
                  </a:cubicBezTo>
                  <a:cubicBezTo>
                    <a:pt x="261" y="27"/>
                    <a:pt x="293" y="47"/>
                    <a:pt x="303" y="89"/>
                  </a:cubicBezTo>
                  <a:cubicBezTo>
                    <a:pt x="304" y="94"/>
                    <a:pt x="303" y="94"/>
                    <a:pt x="308" y="95"/>
                  </a:cubicBezTo>
                  <a:cubicBezTo>
                    <a:pt x="321" y="97"/>
                    <a:pt x="333" y="97"/>
                    <a:pt x="345" y="93"/>
                  </a:cubicBezTo>
                  <a:cubicBezTo>
                    <a:pt x="344" y="102"/>
                    <a:pt x="332" y="107"/>
                    <a:pt x="314" y="111"/>
                  </a:cubicBezTo>
                  <a:cubicBezTo>
                    <a:pt x="308" y="112"/>
                    <a:pt x="307" y="112"/>
                    <a:pt x="314" y="114"/>
                  </a:cubicBezTo>
                  <a:cubicBezTo>
                    <a:pt x="324" y="116"/>
                    <a:pt x="335" y="117"/>
                    <a:pt x="346" y="116"/>
                  </a:cubicBezTo>
                  <a:cubicBezTo>
                    <a:pt x="337" y="126"/>
                    <a:pt x="323" y="132"/>
                    <a:pt x="306" y="132"/>
                  </a:cubicBezTo>
                  <a:cubicBezTo>
                    <a:pt x="295" y="172"/>
                    <a:pt x="269" y="201"/>
                    <a:pt x="238" y="219"/>
                  </a:cubicBezTo>
                  <a:cubicBezTo>
                    <a:pt x="163" y="261"/>
                    <a:pt x="54" y="255"/>
                    <a:pt x="0" y="178"/>
                  </a:cubicBezTo>
                  <a:cubicBezTo>
                    <a:pt x="35" y="206"/>
                    <a:pt x="88" y="212"/>
                    <a:pt x="128" y="173"/>
                  </a:cubicBezTo>
                  <a:cubicBezTo>
                    <a:pt x="102" y="173"/>
                    <a:pt x="95" y="154"/>
                    <a:pt x="116" y="143"/>
                  </a:cubicBezTo>
                  <a:cubicBezTo>
                    <a:pt x="96" y="143"/>
                    <a:pt x="84" y="137"/>
                    <a:pt x="77" y="126"/>
                  </a:cubicBezTo>
                  <a:cubicBezTo>
                    <a:pt x="74" y="122"/>
                    <a:pt x="74" y="121"/>
                    <a:pt x="79" y="118"/>
                  </a:cubicBezTo>
                  <a:cubicBezTo>
                    <a:pt x="83" y="115"/>
                    <a:pt x="90" y="113"/>
                    <a:pt x="97" y="113"/>
                  </a:cubicBezTo>
                  <a:cubicBezTo>
                    <a:pt x="77" y="107"/>
                    <a:pt x="65" y="96"/>
                    <a:pt x="61" y="82"/>
                  </a:cubicBezTo>
                  <a:cubicBezTo>
                    <a:pt x="59" y="78"/>
                    <a:pt x="59" y="78"/>
                    <a:pt x="64" y="77"/>
                  </a:cubicBezTo>
                  <a:cubicBezTo>
                    <a:pt x="68" y="75"/>
                    <a:pt x="74" y="75"/>
                    <a:pt x="80" y="75"/>
                  </a:cubicBezTo>
                  <a:cubicBezTo>
                    <a:pt x="64" y="65"/>
                    <a:pt x="54" y="53"/>
                    <a:pt x="52" y="40"/>
                  </a:cubicBezTo>
                  <a:cubicBezTo>
                    <a:pt x="50" y="28"/>
                    <a:pt x="52" y="31"/>
                    <a:pt x="61" y="35"/>
                  </a:cubicBezTo>
                  <a:cubicBezTo>
                    <a:pt x="102" y="50"/>
                    <a:pt x="143" y="67"/>
                    <a:pt x="167" y="9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62755" y="6493149"/>
              <a:ext cx="283633" cy="196850"/>
            </a:xfrm>
            <a:custGeom>
              <a:avLst/>
              <a:gdLst>
                <a:gd name="T0" fmla="*/ 0 w 268"/>
                <a:gd name="T1" fmla="*/ 186 h 186"/>
                <a:gd name="T2" fmla="*/ 268 w 268"/>
                <a:gd name="T3" fmla="*/ 186 h 186"/>
                <a:gd name="T4" fmla="*/ 268 w 268"/>
                <a:gd name="T5" fmla="*/ 0 h 186"/>
                <a:gd name="T6" fmla="*/ 0 w 268"/>
                <a:gd name="T7" fmla="*/ 0 h 186"/>
                <a:gd name="T8" fmla="*/ 0 w 268"/>
                <a:gd name="T9" fmla="*/ 186 h 186"/>
                <a:gd name="T10" fmla="*/ 233 w 268"/>
                <a:gd name="T11" fmla="*/ 17 h 186"/>
                <a:gd name="T12" fmla="*/ 134 w 268"/>
                <a:gd name="T13" fmla="*/ 82 h 186"/>
                <a:gd name="T14" fmla="*/ 36 w 268"/>
                <a:gd name="T15" fmla="*/ 17 h 186"/>
                <a:gd name="T16" fmla="*/ 233 w 268"/>
                <a:gd name="T17" fmla="*/ 17 h 186"/>
                <a:gd name="T18" fmla="*/ 17 w 268"/>
                <a:gd name="T19" fmla="*/ 25 h 186"/>
                <a:gd name="T20" fmla="*/ 134 w 268"/>
                <a:gd name="T21" fmla="*/ 103 h 186"/>
                <a:gd name="T22" fmla="*/ 251 w 268"/>
                <a:gd name="T23" fmla="*/ 25 h 186"/>
                <a:gd name="T24" fmla="*/ 251 w 268"/>
                <a:gd name="T25" fmla="*/ 169 h 186"/>
                <a:gd name="T26" fmla="*/ 17 w 268"/>
                <a:gd name="T27" fmla="*/ 169 h 186"/>
                <a:gd name="T28" fmla="*/ 17 w 268"/>
                <a:gd name="T29" fmla="*/ 2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86">
                  <a:moveTo>
                    <a:pt x="0" y="186"/>
                  </a:moveTo>
                  <a:lnTo>
                    <a:pt x="268" y="186"/>
                  </a:lnTo>
                  <a:lnTo>
                    <a:pt x="268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33" y="17"/>
                  </a:moveTo>
                  <a:lnTo>
                    <a:pt x="134" y="82"/>
                  </a:lnTo>
                  <a:lnTo>
                    <a:pt x="36" y="17"/>
                  </a:lnTo>
                  <a:lnTo>
                    <a:pt x="233" y="17"/>
                  </a:lnTo>
                  <a:close/>
                  <a:moveTo>
                    <a:pt x="17" y="25"/>
                  </a:moveTo>
                  <a:lnTo>
                    <a:pt x="134" y="103"/>
                  </a:lnTo>
                  <a:lnTo>
                    <a:pt x="251" y="25"/>
                  </a:lnTo>
                  <a:lnTo>
                    <a:pt x="251" y="169"/>
                  </a:lnTo>
                  <a:lnTo>
                    <a:pt x="17" y="169"/>
                  </a:ln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8"/>
            <p:cNvGrpSpPr>
              <a:grpSpLocks noChangeAspect="1"/>
            </p:cNvGrpSpPr>
            <p:nvPr/>
          </p:nvGrpSpPr>
          <p:grpSpPr bwMode="auto">
            <a:xfrm>
              <a:off x="462756" y="5662908"/>
              <a:ext cx="289719" cy="270077"/>
              <a:chOff x="895" y="2980"/>
              <a:chExt cx="236" cy="220"/>
            </a:xfrm>
            <a:solidFill>
              <a:schemeClr val="bg1"/>
            </a:solidFill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895" y="2997"/>
                <a:ext cx="236" cy="203"/>
              </a:xfrm>
              <a:custGeom>
                <a:avLst/>
                <a:gdLst>
                  <a:gd name="T0" fmla="*/ 236 w 236"/>
                  <a:gd name="T1" fmla="*/ 17 h 203"/>
                  <a:gd name="T2" fmla="*/ 236 w 236"/>
                  <a:gd name="T3" fmla="*/ 8 h 203"/>
                  <a:gd name="T4" fmla="*/ 236 w 236"/>
                  <a:gd name="T5" fmla="*/ 0 h 203"/>
                  <a:gd name="T6" fmla="*/ 0 w 236"/>
                  <a:gd name="T7" fmla="*/ 0 h 203"/>
                  <a:gd name="T8" fmla="*/ 0 w 236"/>
                  <a:gd name="T9" fmla="*/ 8 h 203"/>
                  <a:gd name="T10" fmla="*/ 0 w 236"/>
                  <a:gd name="T11" fmla="*/ 17 h 203"/>
                  <a:gd name="T12" fmla="*/ 0 w 236"/>
                  <a:gd name="T13" fmla="*/ 186 h 203"/>
                  <a:gd name="T14" fmla="*/ 0 w 236"/>
                  <a:gd name="T15" fmla="*/ 195 h 203"/>
                  <a:gd name="T16" fmla="*/ 0 w 236"/>
                  <a:gd name="T17" fmla="*/ 203 h 203"/>
                  <a:gd name="T18" fmla="*/ 219 w 236"/>
                  <a:gd name="T19" fmla="*/ 203 h 203"/>
                  <a:gd name="T20" fmla="*/ 227 w 236"/>
                  <a:gd name="T21" fmla="*/ 203 h 203"/>
                  <a:gd name="T22" fmla="*/ 236 w 236"/>
                  <a:gd name="T23" fmla="*/ 203 h 203"/>
                  <a:gd name="T24" fmla="*/ 236 w 236"/>
                  <a:gd name="T25" fmla="*/ 17 h 203"/>
                  <a:gd name="T26" fmla="*/ 219 w 236"/>
                  <a:gd name="T27" fmla="*/ 17 h 203"/>
                  <a:gd name="T28" fmla="*/ 219 w 236"/>
                  <a:gd name="T29" fmla="*/ 51 h 203"/>
                  <a:gd name="T30" fmla="*/ 17 w 236"/>
                  <a:gd name="T31" fmla="*/ 51 h 203"/>
                  <a:gd name="T32" fmla="*/ 17 w 236"/>
                  <a:gd name="T33" fmla="*/ 17 h 203"/>
                  <a:gd name="T34" fmla="*/ 219 w 236"/>
                  <a:gd name="T35" fmla="*/ 17 h 203"/>
                  <a:gd name="T36" fmla="*/ 17 w 236"/>
                  <a:gd name="T37" fmla="*/ 186 h 203"/>
                  <a:gd name="T38" fmla="*/ 17 w 236"/>
                  <a:gd name="T39" fmla="*/ 68 h 203"/>
                  <a:gd name="T40" fmla="*/ 219 w 236"/>
                  <a:gd name="T41" fmla="*/ 68 h 203"/>
                  <a:gd name="T42" fmla="*/ 219 w 236"/>
                  <a:gd name="T43" fmla="*/ 186 h 203"/>
                  <a:gd name="T44" fmla="*/ 17 w 236"/>
                  <a:gd name="T45" fmla="*/ 18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03">
                    <a:moveTo>
                      <a:pt x="236" y="17"/>
                    </a:moveTo>
                    <a:lnTo>
                      <a:pt x="236" y="8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186"/>
                    </a:lnTo>
                    <a:lnTo>
                      <a:pt x="0" y="195"/>
                    </a:lnTo>
                    <a:lnTo>
                      <a:pt x="0" y="203"/>
                    </a:lnTo>
                    <a:lnTo>
                      <a:pt x="219" y="203"/>
                    </a:lnTo>
                    <a:lnTo>
                      <a:pt x="227" y="203"/>
                    </a:lnTo>
                    <a:lnTo>
                      <a:pt x="236" y="203"/>
                    </a:lnTo>
                    <a:lnTo>
                      <a:pt x="236" y="17"/>
                    </a:lnTo>
                    <a:close/>
                    <a:moveTo>
                      <a:pt x="219" y="17"/>
                    </a:moveTo>
                    <a:lnTo>
                      <a:pt x="219" y="51"/>
                    </a:lnTo>
                    <a:lnTo>
                      <a:pt x="17" y="51"/>
                    </a:lnTo>
                    <a:lnTo>
                      <a:pt x="17" y="17"/>
                    </a:lnTo>
                    <a:lnTo>
                      <a:pt x="219" y="17"/>
                    </a:lnTo>
                    <a:close/>
                    <a:moveTo>
                      <a:pt x="17" y="186"/>
                    </a:moveTo>
                    <a:lnTo>
                      <a:pt x="17" y="68"/>
                    </a:lnTo>
                    <a:lnTo>
                      <a:pt x="219" y="68"/>
                    </a:lnTo>
                    <a:lnTo>
                      <a:pt x="219" y="186"/>
                    </a:lnTo>
                    <a:lnTo>
                      <a:pt x="17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108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1055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103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Content Placeholder 4"/>
          <p:cNvSpPr txBox="1">
            <a:spLocks/>
          </p:cNvSpPr>
          <p:nvPr/>
        </p:nvSpPr>
        <p:spPr>
          <a:xfrm>
            <a:off x="4910323" y="2431956"/>
            <a:ext cx="4889314" cy="800193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99"/>
              </a:spcBef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Dev Advocate @ Microsoft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Something interesting here</a:t>
            </a:r>
          </a:p>
        </p:txBody>
      </p:sp>
    </p:spTree>
    <p:extLst>
      <p:ext uri="{BB962C8B-B14F-4D97-AF65-F5344CB8AC3E}">
        <p14:creationId xmlns:p14="http://schemas.microsoft.com/office/powerpoint/2010/main" val="333058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3066E-6 -3.30458E-6 L -0.02387 -3.30458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31E-6 -2.40581E-6 L 3.5231E-6 0.03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build="p"/>
      <p:bldP spid="22" grpId="0"/>
      <p:bldP spid="2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3" y="5325803"/>
            <a:ext cx="12434711" cy="16682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910323" y="1719516"/>
            <a:ext cx="4723730" cy="612112"/>
          </a:xfrm>
        </p:spPr>
        <p:txBody>
          <a:bodyPr/>
          <a:lstStyle/>
          <a:p>
            <a:pPr marL="0" indent="0">
              <a:buNone/>
            </a:pPr>
            <a:r>
              <a:rPr lang="en-US" sz="30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Jeremy Likness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420" y="1469070"/>
            <a:ext cx="2514242" cy="2456414"/>
          </a:xfrm>
          <a:prstGeom prst="ellipse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5037307" y="2285492"/>
            <a:ext cx="4444368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7254" y="5550620"/>
            <a:ext cx="10584078" cy="1352361"/>
            <a:chOff x="436434" y="5543282"/>
            <a:chExt cx="10585579" cy="1352552"/>
          </a:xfrm>
        </p:grpSpPr>
        <p:sp>
          <p:nvSpPr>
            <p:cNvPr id="7" name="Content Placeholder 4"/>
            <p:cNvSpPr txBox="1">
              <a:spLocks/>
            </p:cNvSpPr>
            <p:nvPr/>
          </p:nvSpPr>
          <p:spPr>
            <a:xfrm>
              <a:off x="752475" y="5543282"/>
              <a:ext cx="10269538" cy="1352552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400"/>
                </a:spcBef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https://blog.jeremylikness.com/</a:t>
              </a: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@</a:t>
              </a:r>
              <a:r>
                <a:rPr lang="en-US" sz="2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JeremyLikness</a:t>
              </a:r>
              <a:endParaRPr 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Jeremy.Likness@microsoft.com</a:t>
              </a:r>
              <a:endParaRPr 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black">
            <a:xfrm>
              <a:off x="436434" y="6107801"/>
              <a:ext cx="295463" cy="223836"/>
            </a:xfrm>
            <a:custGeom>
              <a:avLst/>
              <a:gdLst>
                <a:gd name="T0" fmla="*/ 167 w 346"/>
                <a:gd name="T1" fmla="*/ 92 h 261"/>
                <a:gd name="T2" fmla="*/ 207 w 346"/>
                <a:gd name="T3" fmla="*/ 19 h 261"/>
                <a:gd name="T4" fmla="*/ 218 w 346"/>
                <a:gd name="T5" fmla="*/ 16 h 261"/>
                <a:gd name="T6" fmla="*/ 229 w 346"/>
                <a:gd name="T7" fmla="*/ 9 h 261"/>
                <a:gd name="T8" fmla="*/ 233 w 346"/>
                <a:gd name="T9" fmla="*/ 15 h 261"/>
                <a:gd name="T10" fmla="*/ 230 w 346"/>
                <a:gd name="T11" fmla="*/ 27 h 261"/>
                <a:gd name="T12" fmla="*/ 303 w 346"/>
                <a:gd name="T13" fmla="*/ 89 h 261"/>
                <a:gd name="T14" fmla="*/ 308 w 346"/>
                <a:gd name="T15" fmla="*/ 95 h 261"/>
                <a:gd name="T16" fmla="*/ 345 w 346"/>
                <a:gd name="T17" fmla="*/ 93 h 261"/>
                <a:gd name="T18" fmla="*/ 314 w 346"/>
                <a:gd name="T19" fmla="*/ 111 h 261"/>
                <a:gd name="T20" fmla="*/ 314 w 346"/>
                <a:gd name="T21" fmla="*/ 114 h 261"/>
                <a:gd name="T22" fmla="*/ 346 w 346"/>
                <a:gd name="T23" fmla="*/ 116 h 261"/>
                <a:gd name="T24" fmla="*/ 306 w 346"/>
                <a:gd name="T25" fmla="*/ 132 h 261"/>
                <a:gd name="T26" fmla="*/ 238 w 346"/>
                <a:gd name="T27" fmla="*/ 219 h 261"/>
                <a:gd name="T28" fmla="*/ 0 w 346"/>
                <a:gd name="T29" fmla="*/ 178 h 261"/>
                <a:gd name="T30" fmla="*/ 128 w 346"/>
                <a:gd name="T31" fmla="*/ 173 h 261"/>
                <a:gd name="T32" fmla="*/ 116 w 346"/>
                <a:gd name="T33" fmla="*/ 143 h 261"/>
                <a:gd name="T34" fmla="*/ 77 w 346"/>
                <a:gd name="T35" fmla="*/ 126 h 261"/>
                <a:gd name="T36" fmla="*/ 79 w 346"/>
                <a:gd name="T37" fmla="*/ 118 h 261"/>
                <a:gd name="T38" fmla="*/ 97 w 346"/>
                <a:gd name="T39" fmla="*/ 113 h 261"/>
                <a:gd name="T40" fmla="*/ 61 w 346"/>
                <a:gd name="T41" fmla="*/ 82 h 261"/>
                <a:gd name="T42" fmla="*/ 64 w 346"/>
                <a:gd name="T43" fmla="*/ 77 h 261"/>
                <a:gd name="T44" fmla="*/ 80 w 346"/>
                <a:gd name="T45" fmla="*/ 75 h 261"/>
                <a:gd name="T46" fmla="*/ 52 w 346"/>
                <a:gd name="T47" fmla="*/ 40 h 261"/>
                <a:gd name="T48" fmla="*/ 61 w 346"/>
                <a:gd name="T49" fmla="*/ 35 h 261"/>
                <a:gd name="T50" fmla="*/ 167 w 346"/>
                <a:gd name="T51" fmla="*/ 9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261">
                  <a:moveTo>
                    <a:pt x="167" y="92"/>
                  </a:moveTo>
                  <a:cubicBezTo>
                    <a:pt x="178" y="57"/>
                    <a:pt x="192" y="35"/>
                    <a:pt x="207" y="19"/>
                  </a:cubicBezTo>
                  <a:cubicBezTo>
                    <a:pt x="219" y="7"/>
                    <a:pt x="225" y="3"/>
                    <a:pt x="218" y="16"/>
                  </a:cubicBezTo>
                  <a:cubicBezTo>
                    <a:pt x="221" y="14"/>
                    <a:pt x="225" y="10"/>
                    <a:pt x="229" y="9"/>
                  </a:cubicBezTo>
                  <a:cubicBezTo>
                    <a:pt x="248" y="0"/>
                    <a:pt x="246" y="7"/>
                    <a:pt x="233" y="15"/>
                  </a:cubicBezTo>
                  <a:cubicBezTo>
                    <a:pt x="269" y="3"/>
                    <a:pt x="268" y="19"/>
                    <a:pt x="230" y="27"/>
                  </a:cubicBezTo>
                  <a:cubicBezTo>
                    <a:pt x="261" y="27"/>
                    <a:pt x="293" y="47"/>
                    <a:pt x="303" y="89"/>
                  </a:cubicBezTo>
                  <a:cubicBezTo>
                    <a:pt x="304" y="94"/>
                    <a:pt x="303" y="94"/>
                    <a:pt x="308" y="95"/>
                  </a:cubicBezTo>
                  <a:cubicBezTo>
                    <a:pt x="321" y="97"/>
                    <a:pt x="333" y="97"/>
                    <a:pt x="345" y="93"/>
                  </a:cubicBezTo>
                  <a:cubicBezTo>
                    <a:pt x="344" y="102"/>
                    <a:pt x="332" y="107"/>
                    <a:pt x="314" y="111"/>
                  </a:cubicBezTo>
                  <a:cubicBezTo>
                    <a:pt x="308" y="112"/>
                    <a:pt x="307" y="112"/>
                    <a:pt x="314" y="114"/>
                  </a:cubicBezTo>
                  <a:cubicBezTo>
                    <a:pt x="324" y="116"/>
                    <a:pt x="335" y="117"/>
                    <a:pt x="346" y="116"/>
                  </a:cubicBezTo>
                  <a:cubicBezTo>
                    <a:pt x="337" y="126"/>
                    <a:pt x="323" y="132"/>
                    <a:pt x="306" y="132"/>
                  </a:cubicBezTo>
                  <a:cubicBezTo>
                    <a:pt x="295" y="172"/>
                    <a:pt x="269" y="201"/>
                    <a:pt x="238" y="219"/>
                  </a:cubicBezTo>
                  <a:cubicBezTo>
                    <a:pt x="163" y="261"/>
                    <a:pt x="54" y="255"/>
                    <a:pt x="0" y="178"/>
                  </a:cubicBezTo>
                  <a:cubicBezTo>
                    <a:pt x="35" y="206"/>
                    <a:pt x="88" y="212"/>
                    <a:pt x="128" y="173"/>
                  </a:cubicBezTo>
                  <a:cubicBezTo>
                    <a:pt x="102" y="173"/>
                    <a:pt x="95" y="154"/>
                    <a:pt x="116" y="143"/>
                  </a:cubicBezTo>
                  <a:cubicBezTo>
                    <a:pt x="96" y="143"/>
                    <a:pt x="84" y="137"/>
                    <a:pt x="77" y="126"/>
                  </a:cubicBezTo>
                  <a:cubicBezTo>
                    <a:pt x="74" y="122"/>
                    <a:pt x="74" y="121"/>
                    <a:pt x="79" y="118"/>
                  </a:cubicBezTo>
                  <a:cubicBezTo>
                    <a:pt x="83" y="115"/>
                    <a:pt x="90" y="113"/>
                    <a:pt x="97" y="113"/>
                  </a:cubicBezTo>
                  <a:cubicBezTo>
                    <a:pt x="77" y="107"/>
                    <a:pt x="65" y="96"/>
                    <a:pt x="61" y="82"/>
                  </a:cubicBezTo>
                  <a:cubicBezTo>
                    <a:pt x="59" y="78"/>
                    <a:pt x="59" y="78"/>
                    <a:pt x="64" y="77"/>
                  </a:cubicBezTo>
                  <a:cubicBezTo>
                    <a:pt x="68" y="75"/>
                    <a:pt x="74" y="75"/>
                    <a:pt x="80" y="75"/>
                  </a:cubicBezTo>
                  <a:cubicBezTo>
                    <a:pt x="64" y="65"/>
                    <a:pt x="54" y="53"/>
                    <a:pt x="52" y="40"/>
                  </a:cubicBezTo>
                  <a:cubicBezTo>
                    <a:pt x="50" y="28"/>
                    <a:pt x="52" y="31"/>
                    <a:pt x="61" y="35"/>
                  </a:cubicBezTo>
                  <a:cubicBezTo>
                    <a:pt x="102" y="50"/>
                    <a:pt x="143" y="67"/>
                    <a:pt x="167" y="9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62755" y="6493149"/>
              <a:ext cx="283633" cy="196850"/>
            </a:xfrm>
            <a:custGeom>
              <a:avLst/>
              <a:gdLst>
                <a:gd name="T0" fmla="*/ 0 w 268"/>
                <a:gd name="T1" fmla="*/ 186 h 186"/>
                <a:gd name="T2" fmla="*/ 268 w 268"/>
                <a:gd name="T3" fmla="*/ 186 h 186"/>
                <a:gd name="T4" fmla="*/ 268 w 268"/>
                <a:gd name="T5" fmla="*/ 0 h 186"/>
                <a:gd name="T6" fmla="*/ 0 w 268"/>
                <a:gd name="T7" fmla="*/ 0 h 186"/>
                <a:gd name="T8" fmla="*/ 0 w 268"/>
                <a:gd name="T9" fmla="*/ 186 h 186"/>
                <a:gd name="T10" fmla="*/ 233 w 268"/>
                <a:gd name="T11" fmla="*/ 17 h 186"/>
                <a:gd name="T12" fmla="*/ 134 w 268"/>
                <a:gd name="T13" fmla="*/ 82 h 186"/>
                <a:gd name="T14" fmla="*/ 36 w 268"/>
                <a:gd name="T15" fmla="*/ 17 h 186"/>
                <a:gd name="T16" fmla="*/ 233 w 268"/>
                <a:gd name="T17" fmla="*/ 17 h 186"/>
                <a:gd name="T18" fmla="*/ 17 w 268"/>
                <a:gd name="T19" fmla="*/ 25 h 186"/>
                <a:gd name="T20" fmla="*/ 134 w 268"/>
                <a:gd name="T21" fmla="*/ 103 h 186"/>
                <a:gd name="T22" fmla="*/ 251 w 268"/>
                <a:gd name="T23" fmla="*/ 25 h 186"/>
                <a:gd name="T24" fmla="*/ 251 w 268"/>
                <a:gd name="T25" fmla="*/ 169 h 186"/>
                <a:gd name="T26" fmla="*/ 17 w 268"/>
                <a:gd name="T27" fmla="*/ 169 h 186"/>
                <a:gd name="T28" fmla="*/ 17 w 268"/>
                <a:gd name="T29" fmla="*/ 2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86">
                  <a:moveTo>
                    <a:pt x="0" y="186"/>
                  </a:moveTo>
                  <a:lnTo>
                    <a:pt x="268" y="186"/>
                  </a:lnTo>
                  <a:lnTo>
                    <a:pt x="268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33" y="17"/>
                  </a:moveTo>
                  <a:lnTo>
                    <a:pt x="134" y="82"/>
                  </a:lnTo>
                  <a:lnTo>
                    <a:pt x="36" y="17"/>
                  </a:lnTo>
                  <a:lnTo>
                    <a:pt x="233" y="17"/>
                  </a:lnTo>
                  <a:close/>
                  <a:moveTo>
                    <a:pt x="17" y="25"/>
                  </a:moveTo>
                  <a:lnTo>
                    <a:pt x="134" y="103"/>
                  </a:lnTo>
                  <a:lnTo>
                    <a:pt x="251" y="25"/>
                  </a:lnTo>
                  <a:lnTo>
                    <a:pt x="251" y="169"/>
                  </a:lnTo>
                  <a:lnTo>
                    <a:pt x="17" y="169"/>
                  </a:ln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8"/>
            <p:cNvGrpSpPr>
              <a:grpSpLocks noChangeAspect="1"/>
            </p:cNvGrpSpPr>
            <p:nvPr/>
          </p:nvGrpSpPr>
          <p:grpSpPr bwMode="auto">
            <a:xfrm>
              <a:off x="462756" y="5662908"/>
              <a:ext cx="289719" cy="270077"/>
              <a:chOff x="895" y="2980"/>
              <a:chExt cx="236" cy="220"/>
            </a:xfrm>
            <a:solidFill>
              <a:schemeClr val="bg1"/>
            </a:solidFill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895" y="2997"/>
                <a:ext cx="236" cy="203"/>
              </a:xfrm>
              <a:custGeom>
                <a:avLst/>
                <a:gdLst>
                  <a:gd name="T0" fmla="*/ 236 w 236"/>
                  <a:gd name="T1" fmla="*/ 17 h 203"/>
                  <a:gd name="T2" fmla="*/ 236 w 236"/>
                  <a:gd name="T3" fmla="*/ 8 h 203"/>
                  <a:gd name="T4" fmla="*/ 236 w 236"/>
                  <a:gd name="T5" fmla="*/ 0 h 203"/>
                  <a:gd name="T6" fmla="*/ 0 w 236"/>
                  <a:gd name="T7" fmla="*/ 0 h 203"/>
                  <a:gd name="T8" fmla="*/ 0 w 236"/>
                  <a:gd name="T9" fmla="*/ 8 h 203"/>
                  <a:gd name="T10" fmla="*/ 0 w 236"/>
                  <a:gd name="T11" fmla="*/ 17 h 203"/>
                  <a:gd name="T12" fmla="*/ 0 w 236"/>
                  <a:gd name="T13" fmla="*/ 186 h 203"/>
                  <a:gd name="T14" fmla="*/ 0 w 236"/>
                  <a:gd name="T15" fmla="*/ 195 h 203"/>
                  <a:gd name="T16" fmla="*/ 0 w 236"/>
                  <a:gd name="T17" fmla="*/ 203 h 203"/>
                  <a:gd name="T18" fmla="*/ 219 w 236"/>
                  <a:gd name="T19" fmla="*/ 203 h 203"/>
                  <a:gd name="T20" fmla="*/ 227 w 236"/>
                  <a:gd name="T21" fmla="*/ 203 h 203"/>
                  <a:gd name="T22" fmla="*/ 236 w 236"/>
                  <a:gd name="T23" fmla="*/ 203 h 203"/>
                  <a:gd name="T24" fmla="*/ 236 w 236"/>
                  <a:gd name="T25" fmla="*/ 17 h 203"/>
                  <a:gd name="T26" fmla="*/ 219 w 236"/>
                  <a:gd name="T27" fmla="*/ 17 h 203"/>
                  <a:gd name="T28" fmla="*/ 219 w 236"/>
                  <a:gd name="T29" fmla="*/ 51 h 203"/>
                  <a:gd name="T30" fmla="*/ 17 w 236"/>
                  <a:gd name="T31" fmla="*/ 51 h 203"/>
                  <a:gd name="T32" fmla="*/ 17 w 236"/>
                  <a:gd name="T33" fmla="*/ 17 h 203"/>
                  <a:gd name="T34" fmla="*/ 219 w 236"/>
                  <a:gd name="T35" fmla="*/ 17 h 203"/>
                  <a:gd name="T36" fmla="*/ 17 w 236"/>
                  <a:gd name="T37" fmla="*/ 186 h 203"/>
                  <a:gd name="T38" fmla="*/ 17 w 236"/>
                  <a:gd name="T39" fmla="*/ 68 h 203"/>
                  <a:gd name="T40" fmla="*/ 219 w 236"/>
                  <a:gd name="T41" fmla="*/ 68 h 203"/>
                  <a:gd name="T42" fmla="*/ 219 w 236"/>
                  <a:gd name="T43" fmla="*/ 186 h 203"/>
                  <a:gd name="T44" fmla="*/ 17 w 236"/>
                  <a:gd name="T45" fmla="*/ 18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03">
                    <a:moveTo>
                      <a:pt x="236" y="17"/>
                    </a:moveTo>
                    <a:lnTo>
                      <a:pt x="236" y="8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186"/>
                    </a:lnTo>
                    <a:lnTo>
                      <a:pt x="0" y="195"/>
                    </a:lnTo>
                    <a:lnTo>
                      <a:pt x="0" y="203"/>
                    </a:lnTo>
                    <a:lnTo>
                      <a:pt x="219" y="203"/>
                    </a:lnTo>
                    <a:lnTo>
                      <a:pt x="227" y="203"/>
                    </a:lnTo>
                    <a:lnTo>
                      <a:pt x="236" y="203"/>
                    </a:lnTo>
                    <a:lnTo>
                      <a:pt x="236" y="17"/>
                    </a:lnTo>
                    <a:close/>
                    <a:moveTo>
                      <a:pt x="219" y="17"/>
                    </a:moveTo>
                    <a:lnTo>
                      <a:pt x="219" y="51"/>
                    </a:lnTo>
                    <a:lnTo>
                      <a:pt x="17" y="51"/>
                    </a:lnTo>
                    <a:lnTo>
                      <a:pt x="17" y="17"/>
                    </a:lnTo>
                    <a:lnTo>
                      <a:pt x="219" y="17"/>
                    </a:lnTo>
                    <a:close/>
                    <a:moveTo>
                      <a:pt x="17" y="186"/>
                    </a:moveTo>
                    <a:lnTo>
                      <a:pt x="17" y="68"/>
                    </a:lnTo>
                    <a:lnTo>
                      <a:pt x="219" y="68"/>
                    </a:lnTo>
                    <a:lnTo>
                      <a:pt x="219" y="186"/>
                    </a:lnTo>
                    <a:lnTo>
                      <a:pt x="17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108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1055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103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Content Placeholder 4"/>
          <p:cNvSpPr txBox="1">
            <a:spLocks/>
          </p:cNvSpPr>
          <p:nvPr/>
        </p:nvSpPr>
        <p:spPr>
          <a:xfrm>
            <a:off x="4910323" y="2431956"/>
            <a:ext cx="4889314" cy="800193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99"/>
              </a:spcBef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Dev Advocate @ Microsoft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24+ Year Professional Dev</a:t>
            </a:r>
          </a:p>
        </p:txBody>
      </p:sp>
    </p:spTree>
    <p:extLst>
      <p:ext uri="{BB962C8B-B14F-4D97-AF65-F5344CB8AC3E}">
        <p14:creationId xmlns:p14="http://schemas.microsoft.com/office/powerpoint/2010/main" val="214101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02383 2.59259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31E-6 -2.40581E-6 L 3.5231E-6 0.03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build="p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883" y="5325803"/>
            <a:ext cx="12434711" cy="16682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910323" y="1719516"/>
            <a:ext cx="4723730" cy="61211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Brandon Minnick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34" y="1469070"/>
            <a:ext cx="2456414" cy="2456414"/>
          </a:xfrm>
          <a:prstGeom prst="ellipse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5037307" y="2285492"/>
            <a:ext cx="4444368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7254" y="5550620"/>
            <a:ext cx="10584078" cy="1352361"/>
            <a:chOff x="436434" y="5543282"/>
            <a:chExt cx="10585579" cy="1352552"/>
          </a:xfrm>
        </p:grpSpPr>
        <p:sp>
          <p:nvSpPr>
            <p:cNvPr id="7" name="Content Placeholder 4"/>
            <p:cNvSpPr txBox="1">
              <a:spLocks/>
            </p:cNvSpPr>
            <p:nvPr/>
          </p:nvSpPr>
          <p:spPr>
            <a:xfrm>
              <a:off x="752475" y="5543282"/>
              <a:ext cx="10269538" cy="1352552"/>
            </a:xfrm>
            <a:prstGeom prst="rect">
              <a:avLst/>
            </a:prstGeom>
            <a:noFill/>
          </p:spPr>
          <p:txBody>
            <a:bodyPr vert="horz" wrap="square" lIns="146283" tIns="91427" rIns="146283" bIns="91427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400"/>
                </a:spcBef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https://github.com/brminnick</a:t>
              </a: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@</a:t>
              </a:r>
              <a:r>
                <a:rPr lang="en-US" sz="2400" dirty="0" err="1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TheCodeTraveler</a:t>
              </a:r>
              <a:endParaRPr lang="en-US" sz="2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>
                <a:buNone/>
              </a:pPr>
              <a:r>
                <a:rPr lang="en-US" sz="24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Brandon.Minnick@microsoft.com</a:t>
              </a:r>
              <a:endParaRPr 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Freeform 16"/>
            <p:cNvSpPr>
              <a:spLocks/>
            </p:cNvSpPr>
            <p:nvPr/>
          </p:nvSpPr>
          <p:spPr bwMode="black">
            <a:xfrm>
              <a:off x="436434" y="6107801"/>
              <a:ext cx="295463" cy="223836"/>
            </a:xfrm>
            <a:custGeom>
              <a:avLst/>
              <a:gdLst>
                <a:gd name="T0" fmla="*/ 167 w 346"/>
                <a:gd name="T1" fmla="*/ 92 h 261"/>
                <a:gd name="T2" fmla="*/ 207 w 346"/>
                <a:gd name="T3" fmla="*/ 19 h 261"/>
                <a:gd name="T4" fmla="*/ 218 w 346"/>
                <a:gd name="T5" fmla="*/ 16 h 261"/>
                <a:gd name="T6" fmla="*/ 229 w 346"/>
                <a:gd name="T7" fmla="*/ 9 h 261"/>
                <a:gd name="T8" fmla="*/ 233 w 346"/>
                <a:gd name="T9" fmla="*/ 15 h 261"/>
                <a:gd name="T10" fmla="*/ 230 w 346"/>
                <a:gd name="T11" fmla="*/ 27 h 261"/>
                <a:gd name="T12" fmla="*/ 303 w 346"/>
                <a:gd name="T13" fmla="*/ 89 h 261"/>
                <a:gd name="T14" fmla="*/ 308 w 346"/>
                <a:gd name="T15" fmla="*/ 95 h 261"/>
                <a:gd name="T16" fmla="*/ 345 w 346"/>
                <a:gd name="T17" fmla="*/ 93 h 261"/>
                <a:gd name="T18" fmla="*/ 314 w 346"/>
                <a:gd name="T19" fmla="*/ 111 h 261"/>
                <a:gd name="T20" fmla="*/ 314 w 346"/>
                <a:gd name="T21" fmla="*/ 114 h 261"/>
                <a:gd name="T22" fmla="*/ 346 w 346"/>
                <a:gd name="T23" fmla="*/ 116 h 261"/>
                <a:gd name="T24" fmla="*/ 306 w 346"/>
                <a:gd name="T25" fmla="*/ 132 h 261"/>
                <a:gd name="T26" fmla="*/ 238 w 346"/>
                <a:gd name="T27" fmla="*/ 219 h 261"/>
                <a:gd name="T28" fmla="*/ 0 w 346"/>
                <a:gd name="T29" fmla="*/ 178 h 261"/>
                <a:gd name="T30" fmla="*/ 128 w 346"/>
                <a:gd name="T31" fmla="*/ 173 h 261"/>
                <a:gd name="T32" fmla="*/ 116 w 346"/>
                <a:gd name="T33" fmla="*/ 143 h 261"/>
                <a:gd name="T34" fmla="*/ 77 w 346"/>
                <a:gd name="T35" fmla="*/ 126 h 261"/>
                <a:gd name="T36" fmla="*/ 79 w 346"/>
                <a:gd name="T37" fmla="*/ 118 h 261"/>
                <a:gd name="T38" fmla="*/ 97 w 346"/>
                <a:gd name="T39" fmla="*/ 113 h 261"/>
                <a:gd name="T40" fmla="*/ 61 w 346"/>
                <a:gd name="T41" fmla="*/ 82 h 261"/>
                <a:gd name="T42" fmla="*/ 64 w 346"/>
                <a:gd name="T43" fmla="*/ 77 h 261"/>
                <a:gd name="T44" fmla="*/ 80 w 346"/>
                <a:gd name="T45" fmla="*/ 75 h 261"/>
                <a:gd name="T46" fmla="*/ 52 w 346"/>
                <a:gd name="T47" fmla="*/ 40 h 261"/>
                <a:gd name="T48" fmla="*/ 61 w 346"/>
                <a:gd name="T49" fmla="*/ 35 h 261"/>
                <a:gd name="T50" fmla="*/ 167 w 346"/>
                <a:gd name="T51" fmla="*/ 9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6" h="261">
                  <a:moveTo>
                    <a:pt x="167" y="92"/>
                  </a:moveTo>
                  <a:cubicBezTo>
                    <a:pt x="178" y="57"/>
                    <a:pt x="192" y="35"/>
                    <a:pt x="207" y="19"/>
                  </a:cubicBezTo>
                  <a:cubicBezTo>
                    <a:pt x="219" y="7"/>
                    <a:pt x="225" y="3"/>
                    <a:pt x="218" y="16"/>
                  </a:cubicBezTo>
                  <a:cubicBezTo>
                    <a:pt x="221" y="14"/>
                    <a:pt x="225" y="10"/>
                    <a:pt x="229" y="9"/>
                  </a:cubicBezTo>
                  <a:cubicBezTo>
                    <a:pt x="248" y="0"/>
                    <a:pt x="246" y="7"/>
                    <a:pt x="233" y="15"/>
                  </a:cubicBezTo>
                  <a:cubicBezTo>
                    <a:pt x="269" y="3"/>
                    <a:pt x="268" y="19"/>
                    <a:pt x="230" y="27"/>
                  </a:cubicBezTo>
                  <a:cubicBezTo>
                    <a:pt x="261" y="27"/>
                    <a:pt x="293" y="47"/>
                    <a:pt x="303" y="89"/>
                  </a:cubicBezTo>
                  <a:cubicBezTo>
                    <a:pt x="304" y="94"/>
                    <a:pt x="303" y="94"/>
                    <a:pt x="308" y="95"/>
                  </a:cubicBezTo>
                  <a:cubicBezTo>
                    <a:pt x="321" y="97"/>
                    <a:pt x="333" y="97"/>
                    <a:pt x="345" y="93"/>
                  </a:cubicBezTo>
                  <a:cubicBezTo>
                    <a:pt x="344" y="102"/>
                    <a:pt x="332" y="107"/>
                    <a:pt x="314" y="111"/>
                  </a:cubicBezTo>
                  <a:cubicBezTo>
                    <a:pt x="308" y="112"/>
                    <a:pt x="307" y="112"/>
                    <a:pt x="314" y="114"/>
                  </a:cubicBezTo>
                  <a:cubicBezTo>
                    <a:pt x="324" y="116"/>
                    <a:pt x="335" y="117"/>
                    <a:pt x="346" y="116"/>
                  </a:cubicBezTo>
                  <a:cubicBezTo>
                    <a:pt x="337" y="126"/>
                    <a:pt x="323" y="132"/>
                    <a:pt x="306" y="132"/>
                  </a:cubicBezTo>
                  <a:cubicBezTo>
                    <a:pt x="295" y="172"/>
                    <a:pt x="269" y="201"/>
                    <a:pt x="238" y="219"/>
                  </a:cubicBezTo>
                  <a:cubicBezTo>
                    <a:pt x="163" y="261"/>
                    <a:pt x="54" y="255"/>
                    <a:pt x="0" y="178"/>
                  </a:cubicBezTo>
                  <a:cubicBezTo>
                    <a:pt x="35" y="206"/>
                    <a:pt x="88" y="212"/>
                    <a:pt x="128" y="173"/>
                  </a:cubicBezTo>
                  <a:cubicBezTo>
                    <a:pt x="102" y="173"/>
                    <a:pt x="95" y="154"/>
                    <a:pt x="116" y="143"/>
                  </a:cubicBezTo>
                  <a:cubicBezTo>
                    <a:pt x="96" y="143"/>
                    <a:pt x="84" y="137"/>
                    <a:pt x="77" y="126"/>
                  </a:cubicBezTo>
                  <a:cubicBezTo>
                    <a:pt x="74" y="122"/>
                    <a:pt x="74" y="121"/>
                    <a:pt x="79" y="118"/>
                  </a:cubicBezTo>
                  <a:cubicBezTo>
                    <a:pt x="83" y="115"/>
                    <a:pt x="90" y="113"/>
                    <a:pt x="97" y="113"/>
                  </a:cubicBezTo>
                  <a:cubicBezTo>
                    <a:pt x="77" y="107"/>
                    <a:pt x="65" y="96"/>
                    <a:pt x="61" y="82"/>
                  </a:cubicBezTo>
                  <a:cubicBezTo>
                    <a:pt x="59" y="78"/>
                    <a:pt x="59" y="78"/>
                    <a:pt x="64" y="77"/>
                  </a:cubicBezTo>
                  <a:cubicBezTo>
                    <a:pt x="68" y="75"/>
                    <a:pt x="74" y="75"/>
                    <a:pt x="80" y="75"/>
                  </a:cubicBezTo>
                  <a:cubicBezTo>
                    <a:pt x="64" y="65"/>
                    <a:pt x="54" y="53"/>
                    <a:pt x="52" y="40"/>
                  </a:cubicBezTo>
                  <a:cubicBezTo>
                    <a:pt x="50" y="28"/>
                    <a:pt x="52" y="31"/>
                    <a:pt x="61" y="35"/>
                  </a:cubicBezTo>
                  <a:cubicBezTo>
                    <a:pt x="102" y="50"/>
                    <a:pt x="143" y="67"/>
                    <a:pt x="167" y="92"/>
                  </a:cubicBezTo>
                  <a:close/>
                </a:path>
              </a:pathLst>
            </a:custGeom>
            <a:noFill/>
            <a:ln w="15875">
              <a:solidFill>
                <a:schemeClr val="bg1"/>
              </a:solidFill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462755" y="6493149"/>
              <a:ext cx="283633" cy="196850"/>
            </a:xfrm>
            <a:custGeom>
              <a:avLst/>
              <a:gdLst>
                <a:gd name="T0" fmla="*/ 0 w 268"/>
                <a:gd name="T1" fmla="*/ 186 h 186"/>
                <a:gd name="T2" fmla="*/ 268 w 268"/>
                <a:gd name="T3" fmla="*/ 186 h 186"/>
                <a:gd name="T4" fmla="*/ 268 w 268"/>
                <a:gd name="T5" fmla="*/ 0 h 186"/>
                <a:gd name="T6" fmla="*/ 0 w 268"/>
                <a:gd name="T7" fmla="*/ 0 h 186"/>
                <a:gd name="T8" fmla="*/ 0 w 268"/>
                <a:gd name="T9" fmla="*/ 186 h 186"/>
                <a:gd name="T10" fmla="*/ 233 w 268"/>
                <a:gd name="T11" fmla="*/ 17 h 186"/>
                <a:gd name="T12" fmla="*/ 134 w 268"/>
                <a:gd name="T13" fmla="*/ 82 h 186"/>
                <a:gd name="T14" fmla="*/ 36 w 268"/>
                <a:gd name="T15" fmla="*/ 17 h 186"/>
                <a:gd name="T16" fmla="*/ 233 w 268"/>
                <a:gd name="T17" fmla="*/ 17 h 186"/>
                <a:gd name="T18" fmla="*/ 17 w 268"/>
                <a:gd name="T19" fmla="*/ 25 h 186"/>
                <a:gd name="T20" fmla="*/ 134 w 268"/>
                <a:gd name="T21" fmla="*/ 103 h 186"/>
                <a:gd name="T22" fmla="*/ 251 w 268"/>
                <a:gd name="T23" fmla="*/ 25 h 186"/>
                <a:gd name="T24" fmla="*/ 251 w 268"/>
                <a:gd name="T25" fmla="*/ 169 h 186"/>
                <a:gd name="T26" fmla="*/ 17 w 268"/>
                <a:gd name="T27" fmla="*/ 169 h 186"/>
                <a:gd name="T28" fmla="*/ 17 w 268"/>
                <a:gd name="T29" fmla="*/ 2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8" h="186">
                  <a:moveTo>
                    <a:pt x="0" y="186"/>
                  </a:moveTo>
                  <a:lnTo>
                    <a:pt x="268" y="186"/>
                  </a:lnTo>
                  <a:lnTo>
                    <a:pt x="268" y="0"/>
                  </a:lnTo>
                  <a:lnTo>
                    <a:pt x="0" y="0"/>
                  </a:lnTo>
                  <a:lnTo>
                    <a:pt x="0" y="186"/>
                  </a:lnTo>
                  <a:close/>
                  <a:moveTo>
                    <a:pt x="233" y="17"/>
                  </a:moveTo>
                  <a:lnTo>
                    <a:pt x="134" y="82"/>
                  </a:lnTo>
                  <a:lnTo>
                    <a:pt x="36" y="17"/>
                  </a:lnTo>
                  <a:lnTo>
                    <a:pt x="233" y="17"/>
                  </a:lnTo>
                  <a:close/>
                  <a:moveTo>
                    <a:pt x="17" y="25"/>
                  </a:moveTo>
                  <a:lnTo>
                    <a:pt x="134" y="103"/>
                  </a:lnTo>
                  <a:lnTo>
                    <a:pt x="251" y="25"/>
                  </a:lnTo>
                  <a:lnTo>
                    <a:pt x="251" y="169"/>
                  </a:lnTo>
                  <a:lnTo>
                    <a:pt x="17" y="169"/>
                  </a:ln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8"/>
            <p:cNvGrpSpPr>
              <a:grpSpLocks noChangeAspect="1"/>
            </p:cNvGrpSpPr>
            <p:nvPr/>
          </p:nvGrpSpPr>
          <p:grpSpPr bwMode="auto">
            <a:xfrm>
              <a:off x="462756" y="5662908"/>
              <a:ext cx="289719" cy="270077"/>
              <a:chOff x="895" y="2980"/>
              <a:chExt cx="236" cy="220"/>
            </a:xfrm>
            <a:solidFill>
              <a:schemeClr val="bg1"/>
            </a:solidFill>
          </p:grpSpPr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895" y="2997"/>
                <a:ext cx="236" cy="203"/>
              </a:xfrm>
              <a:custGeom>
                <a:avLst/>
                <a:gdLst>
                  <a:gd name="T0" fmla="*/ 236 w 236"/>
                  <a:gd name="T1" fmla="*/ 17 h 203"/>
                  <a:gd name="T2" fmla="*/ 236 w 236"/>
                  <a:gd name="T3" fmla="*/ 8 h 203"/>
                  <a:gd name="T4" fmla="*/ 236 w 236"/>
                  <a:gd name="T5" fmla="*/ 0 h 203"/>
                  <a:gd name="T6" fmla="*/ 0 w 236"/>
                  <a:gd name="T7" fmla="*/ 0 h 203"/>
                  <a:gd name="T8" fmla="*/ 0 w 236"/>
                  <a:gd name="T9" fmla="*/ 8 h 203"/>
                  <a:gd name="T10" fmla="*/ 0 w 236"/>
                  <a:gd name="T11" fmla="*/ 17 h 203"/>
                  <a:gd name="T12" fmla="*/ 0 w 236"/>
                  <a:gd name="T13" fmla="*/ 186 h 203"/>
                  <a:gd name="T14" fmla="*/ 0 w 236"/>
                  <a:gd name="T15" fmla="*/ 195 h 203"/>
                  <a:gd name="T16" fmla="*/ 0 w 236"/>
                  <a:gd name="T17" fmla="*/ 203 h 203"/>
                  <a:gd name="T18" fmla="*/ 219 w 236"/>
                  <a:gd name="T19" fmla="*/ 203 h 203"/>
                  <a:gd name="T20" fmla="*/ 227 w 236"/>
                  <a:gd name="T21" fmla="*/ 203 h 203"/>
                  <a:gd name="T22" fmla="*/ 236 w 236"/>
                  <a:gd name="T23" fmla="*/ 203 h 203"/>
                  <a:gd name="T24" fmla="*/ 236 w 236"/>
                  <a:gd name="T25" fmla="*/ 17 h 203"/>
                  <a:gd name="T26" fmla="*/ 219 w 236"/>
                  <a:gd name="T27" fmla="*/ 17 h 203"/>
                  <a:gd name="T28" fmla="*/ 219 w 236"/>
                  <a:gd name="T29" fmla="*/ 51 h 203"/>
                  <a:gd name="T30" fmla="*/ 17 w 236"/>
                  <a:gd name="T31" fmla="*/ 51 h 203"/>
                  <a:gd name="T32" fmla="*/ 17 w 236"/>
                  <a:gd name="T33" fmla="*/ 17 h 203"/>
                  <a:gd name="T34" fmla="*/ 219 w 236"/>
                  <a:gd name="T35" fmla="*/ 17 h 203"/>
                  <a:gd name="T36" fmla="*/ 17 w 236"/>
                  <a:gd name="T37" fmla="*/ 186 h 203"/>
                  <a:gd name="T38" fmla="*/ 17 w 236"/>
                  <a:gd name="T39" fmla="*/ 68 h 203"/>
                  <a:gd name="T40" fmla="*/ 219 w 236"/>
                  <a:gd name="T41" fmla="*/ 68 h 203"/>
                  <a:gd name="T42" fmla="*/ 219 w 236"/>
                  <a:gd name="T43" fmla="*/ 186 h 203"/>
                  <a:gd name="T44" fmla="*/ 17 w 236"/>
                  <a:gd name="T45" fmla="*/ 18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203">
                    <a:moveTo>
                      <a:pt x="236" y="17"/>
                    </a:moveTo>
                    <a:lnTo>
                      <a:pt x="236" y="8"/>
                    </a:lnTo>
                    <a:lnTo>
                      <a:pt x="236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186"/>
                    </a:lnTo>
                    <a:lnTo>
                      <a:pt x="0" y="195"/>
                    </a:lnTo>
                    <a:lnTo>
                      <a:pt x="0" y="203"/>
                    </a:lnTo>
                    <a:lnTo>
                      <a:pt x="219" y="203"/>
                    </a:lnTo>
                    <a:lnTo>
                      <a:pt x="227" y="203"/>
                    </a:lnTo>
                    <a:lnTo>
                      <a:pt x="236" y="203"/>
                    </a:lnTo>
                    <a:lnTo>
                      <a:pt x="236" y="17"/>
                    </a:lnTo>
                    <a:close/>
                    <a:moveTo>
                      <a:pt x="219" y="17"/>
                    </a:moveTo>
                    <a:lnTo>
                      <a:pt x="219" y="51"/>
                    </a:lnTo>
                    <a:lnTo>
                      <a:pt x="17" y="51"/>
                    </a:lnTo>
                    <a:lnTo>
                      <a:pt x="17" y="17"/>
                    </a:lnTo>
                    <a:lnTo>
                      <a:pt x="219" y="17"/>
                    </a:lnTo>
                    <a:close/>
                    <a:moveTo>
                      <a:pt x="17" y="186"/>
                    </a:moveTo>
                    <a:lnTo>
                      <a:pt x="17" y="68"/>
                    </a:lnTo>
                    <a:lnTo>
                      <a:pt x="219" y="68"/>
                    </a:lnTo>
                    <a:lnTo>
                      <a:pt x="219" y="186"/>
                    </a:lnTo>
                    <a:lnTo>
                      <a:pt x="17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108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1"/>
              <p:cNvSpPr>
                <a:spLocks noChangeArrowheads="1"/>
              </p:cNvSpPr>
              <p:nvPr/>
            </p:nvSpPr>
            <p:spPr bwMode="auto">
              <a:xfrm>
                <a:off x="1055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2"/>
              <p:cNvSpPr>
                <a:spLocks noChangeArrowheads="1"/>
              </p:cNvSpPr>
              <p:nvPr/>
            </p:nvSpPr>
            <p:spPr bwMode="auto">
              <a:xfrm>
                <a:off x="1030" y="2980"/>
                <a:ext cx="17" cy="1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" name="Content Placeholder 4"/>
          <p:cNvSpPr txBox="1">
            <a:spLocks/>
          </p:cNvSpPr>
          <p:nvPr/>
        </p:nvSpPr>
        <p:spPr>
          <a:xfrm>
            <a:off x="4910323" y="2431956"/>
            <a:ext cx="4889314" cy="800193"/>
          </a:xfrm>
          <a:prstGeom prst="rect">
            <a:avLst/>
          </a:prstGeom>
        </p:spPr>
        <p:txBody>
          <a:bodyPr vert="horz" wrap="square" lIns="146283" tIns="91427" rIns="146283" bIns="91427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99"/>
              </a:spcBef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Dev Advocate @ Microsoft</a:t>
            </a:r>
          </a:p>
          <a:p>
            <a:pPr marL="0" indent="0">
              <a:buNone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Something interesting here</a:t>
            </a:r>
          </a:p>
        </p:txBody>
      </p:sp>
    </p:spTree>
    <p:extLst>
      <p:ext uri="{BB962C8B-B14F-4D97-AF65-F5344CB8AC3E}">
        <p14:creationId xmlns:p14="http://schemas.microsoft.com/office/powerpoint/2010/main" val="1040842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4782E-6 -3.30458E-6 L -0.02387 -3.30458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07E-6 -3.30458E-6 L -0.02387 -3.30458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31E-6 -2.40581E-6 L 3.5231E-6 0.03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606E-6 4.42578E-6 L 1.25606E-6 0.03699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build="p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AFD0-90DB-4AC2-8B48-415EB3C2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E448F-E163-42BB-BB4A-8B930B2E2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949047"/>
          </a:xfrm>
        </p:spPr>
        <p:txBody>
          <a:bodyPr/>
          <a:lstStyle/>
          <a:p>
            <a:r>
              <a:rPr lang="en-US" dirty="0"/>
              <a:t>Introduction to Azure and the Cloud</a:t>
            </a:r>
          </a:p>
          <a:p>
            <a:r>
              <a:rPr lang="en-US" dirty="0"/>
              <a:t>Introduction to Azure Storage</a:t>
            </a:r>
          </a:p>
          <a:p>
            <a:r>
              <a:rPr lang="en-US" dirty="0"/>
              <a:t>Hosting apps in Azure </a:t>
            </a:r>
          </a:p>
          <a:p>
            <a:r>
              <a:rPr lang="en-US" dirty="0"/>
              <a:t>Serverless on the Azure platform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Mobile 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7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B82B-D085-4F44-AA7D-D47CD8CD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we’re presenting …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1EBB3-1519-46A3-B608-1E0DFF169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010055"/>
          </a:xfrm>
        </p:spPr>
        <p:txBody>
          <a:bodyPr/>
          <a:lstStyle/>
          <a:p>
            <a:r>
              <a:rPr lang="en-US" dirty="0"/>
              <a:t>You will need an Azure account</a:t>
            </a:r>
          </a:p>
          <a:p>
            <a:r>
              <a:rPr lang="en-US" dirty="0"/>
              <a:t>Please confirm you can access your account </a:t>
            </a:r>
          </a:p>
          <a:p>
            <a:r>
              <a:rPr lang="en-US" dirty="0"/>
              <a:t>If you need and account, visit:</a:t>
            </a:r>
            <a:br>
              <a:rPr lang="en-US" dirty="0"/>
            </a:br>
            <a:r>
              <a:rPr lang="en-US" dirty="0"/>
              <a:t>&lt;link&gt;</a:t>
            </a:r>
          </a:p>
          <a:p>
            <a:r>
              <a:rPr lang="en-US" dirty="0"/>
              <a:t>Reach out if you are having problems!</a:t>
            </a:r>
          </a:p>
        </p:txBody>
      </p:sp>
    </p:spTree>
    <p:extLst>
      <p:ext uri="{BB962C8B-B14F-4D97-AF65-F5344CB8AC3E}">
        <p14:creationId xmlns:p14="http://schemas.microsoft.com/office/powerpoint/2010/main" val="24621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7D2C7-140E-48CA-8CE7-0F245F1C2E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7688" y="295275"/>
            <a:ext cx="11888787" cy="917575"/>
          </a:xfrm>
        </p:spPr>
        <p:txBody>
          <a:bodyPr/>
          <a:lstStyle/>
          <a:p>
            <a:r>
              <a:rPr lang="en-US" dirty="0"/>
              <a:t>What is the Cloud?</a:t>
            </a:r>
          </a:p>
        </p:txBody>
      </p:sp>
      <p:pic>
        <p:nvPicPr>
          <p:cNvPr id="2050" name="Picture 2" descr="AZURE.png">
            <a:extLst>
              <a:ext uri="{FF2B5EF4-FFF2-40B4-BE49-F238E27FC236}">
                <a16:creationId xmlns:a16="http://schemas.microsoft.com/office/drawing/2014/main" id="{89BE47A1-68D6-495A-AA79-6DBF8FD8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18" y="1281006"/>
            <a:ext cx="6472238" cy="47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359" y="6014388"/>
            <a:ext cx="2772499" cy="756451"/>
          </a:xfrm>
          <a:prstGeom prst="rect">
            <a:avLst/>
          </a:prstGeom>
          <a:noFill/>
        </p:spPr>
        <p:txBody>
          <a:bodyPr wrap="none" lIns="182802" tIns="146241" rIns="182802" bIns="146241" rtlCol="0">
            <a:spAutoFit/>
          </a:bodyPr>
          <a:lstStyle/>
          <a:p>
            <a:pPr defTabSz="91387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64" kern="0" dirty="0">
                <a:solidFill>
                  <a:srgbClr val="0078D7"/>
                </a:solidFill>
                <a:latin typeface="Segoe UI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679" y="6028080"/>
            <a:ext cx="281212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34816" y="5940184"/>
            <a:ext cx="175796" cy="17579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591805" y="4733395"/>
            <a:ext cx="1868769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many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7016207" y="3141859"/>
            <a:ext cx="1318068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Which OS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569988" y="4951532"/>
            <a:ext cx="1919445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often should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I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patch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1080315" y="1276546"/>
            <a:ext cx="2012621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size of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should I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buy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10208087" y="1397980"/>
            <a:ext cx="1893558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often should I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backup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10188816" y="2257610"/>
            <a:ext cx="1859225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can I increase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842547" y="185130"/>
            <a:ext cx="2120811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do I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deploy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new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code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to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4748080" y="895480"/>
            <a:ext cx="2227081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Which packages should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be on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2588762" y="4911804"/>
            <a:ext cx="2318636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It takes how long to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provision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a new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9861754" y="3492402"/>
            <a:ext cx="1839345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Are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in a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7280921" y="3768737"/>
            <a:ext cx="1993005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happens if the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463571" y="3506839"/>
            <a:ext cx="1994924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Do I need secondary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2944547" y="154460"/>
            <a:ext cx="2903935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is the right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size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of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 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3675057" y="3133690"/>
            <a:ext cx="2081278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Who has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physical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access to 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349293" y="3957964"/>
            <a:ext cx="1087546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Do I need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538905" y="402105"/>
            <a:ext cx="2035795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media should I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9128415" y="4041303"/>
            <a:ext cx="2262459" cy="51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storage I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686398" y="2371049"/>
            <a:ext cx="1424337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can I 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scale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9297551" y="336886"/>
            <a:ext cx="2354604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What happens in case of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hardware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9921068" y="4787578"/>
            <a:ext cx="2115907" cy="517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How can I dynamically</a:t>
            </a:r>
            <a:b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</a:b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2326213" y="3942811"/>
            <a:ext cx="1540199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Who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monitors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Servers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7235776" y="1166013"/>
            <a:ext cx="1540199" cy="517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Who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monitors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 </a:t>
            </a:r>
          </a:p>
          <a:p>
            <a:pPr defTabSz="913873">
              <a:lnSpc>
                <a:spcPct val="90000"/>
              </a:lnSpc>
              <a:defRPr/>
            </a:pP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my </a:t>
            </a:r>
            <a:r>
              <a:rPr lang="en-US" sz="1498" b="1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App</a:t>
            </a:r>
            <a:r>
              <a:rPr lang="en-US" sz="1498" kern="0" dirty="0">
                <a:solidFill>
                  <a:schemeClr val="bg1">
                    <a:lumMod val="60000"/>
                    <a:lumOff val="40000"/>
                  </a:schemeClr>
                </a:solidFill>
                <a:latin typeface="Segoe UI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548092" y="4203371"/>
            <a:ext cx="1340292" cy="1340292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solidFill>
                  <a:schemeClr val="bg1">
                    <a:lumMod val="60000"/>
                    <a:lumOff val="40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84">
                    <a:defRPr/>
                  </a:pPr>
                  <a:endParaRPr lang="en-US" kern="0">
                    <a:solidFill>
                      <a:schemeClr val="bg1">
                        <a:lumMod val="60000"/>
                        <a:lumOff val="40000"/>
                      </a:schemeClr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 err="1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548092" y="1723123"/>
            <a:ext cx="1340292" cy="1340292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solidFill>
                  <a:schemeClr val="bg1">
                    <a:lumMod val="60000"/>
                    <a:lumOff val="40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2776127" y="1723123"/>
            <a:ext cx="1340292" cy="1340292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solidFill>
                  <a:schemeClr val="bg1">
                    <a:lumMod val="60000"/>
                    <a:lumOff val="40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32384">
                <a:defRPr/>
              </a:pPr>
              <a:endParaRPr lang="en-US" kern="0">
                <a:solidFill>
                  <a:schemeClr val="bg1">
                    <a:lumMod val="60000"/>
                    <a:lumOff val="40000"/>
                  </a:schemeClr>
                </a:solidFill>
                <a:latin typeface="Segoe UI Semilight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8320057" y="1723123"/>
            <a:ext cx="1340292" cy="1340292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err="1">
                <a:solidFill>
                  <a:schemeClr val="bg1">
                    <a:lumMod val="60000"/>
                    <a:lumOff val="40000"/>
                  </a:schemeClr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chemeClr val="bg1">
                      <a:lumMod val="60000"/>
                      <a:lumOff val="40000"/>
                    </a:schemeClr>
                  </a:solidFill>
                  <a:latin typeface="Segoe UI Semilight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228653" y="2368281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7000618" y="2368281"/>
            <a:ext cx="1207204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213407" y="3160728"/>
            <a:ext cx="0" cy="94082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2280118" y="3725720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470963" y="1043289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990983" y="1764432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593060" y="2363839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4638090" y="1074558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2787415" y="443933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705406" y="375799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7170895" y="1729801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519082" y="4333176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502123" y="5152681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259996" y="4503713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9164342" y="945675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10088624" y="2450456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10168218" y="1243056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9051198" y="4076698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9780333" y="4935670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265737" y="4415920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428415" y="5113487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914138" y="3481768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9910073" y="3115730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2443527" y="5118496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3534385" y="3676516"/>
            <a:ext cx="91427" cy="91427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bg1">
                  <a:lumMod val="60000"/>
                  <a:lumOff val="40000"/>
                </a:schemeClr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6F58931-72DE-4EFD-9830-571AD5FC2402}"/>
              </a:ext>
            </a:extLst>
          </p:cNvPr>
          <p:cNvSpPr txBox="1">
            <a:spLocks/>
          </p:cNvSpPr>
          <p:nvPr/>
        </p:nvSpPr>
        <p:spPr>
          <a:xfrm>
            <a:off x="3755413" y="6593353"/>
            <a:ext cx="4842086" cy="329701"/>
          </a:xfrm>
          <a:prstGeom prst="rect">
            <a:avLst/>
          </a:prstGeom>
        </p:spPr>
        <p:txBody>
          <a:bodyPr vert="horz" lIns="93260" tIns="46630" rIns="93260" bIns="4663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597"/>
            <a:r>
              <a:rPr lang="en-US" sz="2244" dirty="0">
                <a:solidFill>
                  <a:srgbClr val="FFB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“evolution” of application platforms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354285-1B21-40B0-92BC-564835F0EAE9}"/>
              </a:ext>
            </a:extLst>
          </p:cNvPr>
          <p:cNvSpPr txBox="1"/>
          <p:nvPr/>
        </p:nvSpPr>
        <p:spPr>
          <a:xfrm>
            <a:off x="9642872" y="6071386"/>
            <a:ext cx="252133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JeremyLikness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0" ma:contentTypeDescription="Create a new document." ma:contentTypeScope="" ma:versionID="7a42257cbeae92d688753403af0332a6">
  <xsd:schema xmlns:xsd="http://www.w3.org/2001/XMLSchema" xmlns:xs="http://www.w3.org/2001/XMLSchema" xmlns:p="http://schemas.microsoft.com/office/2006/metadata/properties" xmlns:ns2="16dc66bd-df5a-4495-a5c9-5e296f49988a" xmlns:ns3="12239fb0-26c0-4a37-b790-6c81fba9d0fc" targetNamespace="http://schemas.microsoft.com/office/2006/metadata/properties" ma:root="true" ma:fieldsID="1ed41a06e59e3887db16ccf9a9b7b88d" ns2:_="" ns3:_=""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B41659-58E6-43F7-B317-B057C8468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dc66bd-df5a-4495-a5c9-5e296f49988a"/>
    <ds:schemaRef ds:uri="12239fb0-26c0-4a37-b790-6c81fba9d0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923</TotalTime>
  <Words>1279</Words>
  <Application>Microsoft Office PowerPoint</Application>
  <PresentationFormat>Custom</PresentationFormat>
  <Paragraphs>262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Lucida Console</vt:lpstr>
      <vt:lpstr>Segoe UI</vt:lpstr>
      <vt:lpstr>Segoe UI Light</vt:lpstr>
      <vt:lpstr>Segoe UI Semibold</vt:lpstr>
      <vt:lpstr>Segoe UI Semilight</vt:lpstr>
      <vt:lpstr>Times New Roman</vt:lpstr>
      <vt:lpstr>Wingdings</vt:lpstr>
      <vt:lpstr>APEX Template 2017 </vt:lpstr>
      <vt:lpstr>Azure For Developers</vt:lpstr>
      <vt:lpstr>Meet the Instructors</vt:lpstr>
      <vt:lpstr>PowerPoint Presentation</vt:lpstr>
      <vt:lpstr>PowerPoint Presentation</vt:lpstr>
      <vt:lpstr>PowerPoint Presentation</vt:lpstr>
      <vt:lpstr>Agenda</vt:lpstr>
      <vt:lpstr>While we’re presenting … </vt:lpstr>
      <vt:lpstr>What is the Cloud?</vt:lpstr>
      <vt:lpstr>PowerPoint Presentation</vt:lpstr>
      <vt:lpstr>PowerPoint Presentation</vt:lpstr>
      <vt:lpstr>PowerPoint Presentation</vt:lpstr>
      <vt:lpstr>PowerPoint Presentation</vt:lpstr>
      <vt:lpstr>The Cloud: Simplified</vt:lpstr>
      <vt:lpstr>Benefits of Cloud Computing</vt:lpstr>
      <vt:lpstr>Azure: A Developer’s Perspective</vt:lpstr>
      <vt:lpstr>Azure: A Developer’s Perspective</vt:lpstr>
      <vt:lpstr>Azure: A Developer’s Perspective</vt:lpstr>
      <vt:lpstr>Azure: A Developer’s Perspective</vt:lpstr>
      <vt:lpstr>Azure: A Developer’s Perspective</vt:lpstr>
      <vt:lpstr>DOCS.COM – Your Starting Point</vt:lpstr>
      <vt:lpstr>DOCS.COM – Your Starting Point</vt:lpstr>
      <vt:lpstr>Docs.Microsoft.com/Azure</vt:lpstr>
      <vt:lpstr>Lab: Hands-on docs!</vt:lpstr>
      <vt:lpstr>The Azure Pricing Calculator</vt:lpstr>
      <vt:lpstr>Lab: Price it!</vt:lpstr>
      <vt:lpstr>Introducing the Azure Portal</vt:lpstr>
      <vt:lpstr>Lab: Dashing Groups</vt:lpstr>
      <vt:lpstr>Introducing the Azure Cloud Shell and CLI</vt:lpstr>
      <vt:lpstr>Lab: Command and Conquer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Jeremy Likness</cp:lastModifiedBy>
  <cp:revision>26</cp:revision>
  <dcterms:created xsi:type="dcterms:W3CDTF">2017-10-31T19:47:21Z</dcterms:created>
  <dcterms:modified xsi:type="dcterms:W3CDTF">2018-09-24T22:20:26Z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jeliknes@microsoft.com</vt:lpwstr>
  </property>
  <property fmtid="{D5CDD505-2E9C-101B-9397-08002B2CF9AE}" pid="14" name="MSIP_Label_f42aa342-8706-4288-bd11-ebb85995028c_SetDate">
    <vt:lpwstr>2018-04-12T14:40:25.8909316Z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